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63" r:id="rId6"/>
    <p:sldId id="1243" r:id="rId7"/>
    <p:sldId id="1031" r:id="rId8"/>
    <p:sldId id="1296" r:id="rId9"/>
    <p:sldId id="1297" r:id="rId10"/>
    <p:sldId id="1300" r:id="rId11"/>
    <p:sldId id="1330" r:id="rId12"/>
    <p:sldId id="1301" r:id="rId13"/>
    <p:sldId id="1281" r:id="rId14"/>
    <p:sldId id="1326" r:id="rId15"/>
    <p:sldId id="1331" r:id="rId16"/>
    <p:sldId id="1322" r:id="rId17"/>
    <p:sldId id="1323" r:id="rId18"/>
    <p:sldId id="886" r:id="rId19"/>
    <p:sldId id="1324" r:id="rId20"/>
    <p:sldId id="1332" r:id="rId21"/>
    <p:sldId id="1325" r:id="rId22"/>
    <p:sldId id="1327" r:id="rId23"/>
    <p:sldId id="1328" r:id="rId24"/>
    <p:sldId id="1329" r:id="rId25"/>
    <p:sldId id="1333" r:id="rId26"/>
    <p:sldId id="1334" r:id="rId27"/>
    <p:sldId id="1335" r:id="rId28"/>
    <p:sldId id="1336" r:id="rId29"/>
    <p:sldId id="1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51A"/>
    <a:srgbClr val="F1E5D5"/>
    <a:srgbClr val="4F7835"/>
    <a:srgbClr val="A36E32"/>
    <a:srgbClr val="D0B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94664" autoAdjust="0"/>
  </p:normalViewPr>
  <p:slideViewPr>
    <p:cSldViewPr snapToGrid="0">
      <p:cViewPr varScale="1">
        <p:scale>
          <a:sx n="86" d="100"/>
          <a:sy n="86" d="100"/>
        </p:scale>
        <p:origin x="4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7D014-B3B2-4AD0-8E8E-3720D131B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10607-9E94-4083-AB0F-147BFABCCB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9BB06-7EE2-456A-B3F0-372892F184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9BB06-7EE2-456A-B3F0-372892F184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D5AA25-83E5-4DE0-929C-E48B54D0E0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9BB06-7EE2-456A-B3F0-372892F184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EC9A-1EAD-4ED5-9156-136CA95F8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08C1-3F99-4067-9D2D-AFCB66E644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EC9A-1EAD-4ED5-9156-136CA95F8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08C1-3F99-4067-9D2D-AFCB66E644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03200" y="174171"/>
            <a:ext cx="11727543" cy="6444343"/>
          </a:xfrm>
          <a:prstGeom prst="rect">
            <a:avLst/>
          </a:prstGeom>
          <a:noFill/>
          <a:ln w="38100">
            <a:solidFill>
              <a:srgbClr val="D0B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t="67301" r="72500" b="15222"/>
          <a:stretch>
            <a:fillRect/>
          </a:stretch>
        </p:blipFill>
        <p:spPr>
          <a:xfrm>
            <a:off x="-282549" y="2829049"/>
            <a:ext cx="2830286" cy="11985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t="67301" r="72500" b="15222"/>
          <a:stretch>
            <a:fillRect/>
          </a:stretch>
        </p:blipFill>
        <p:spPr>
          <a:xfrm>
            <a:off x="9996752" y="1387676"/>
            <a:ext cx="2830286" cy="11985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8"/>
          <a:stretch>
            <a:fillRect/>
          </a:stretch>
        </p:blipFill>
        <p:spPr>
          <a:xfrm>
            <a:off x="7467689" y="4960613"/>
            <a:ext cx="4724311" cy="18973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EC9A-1EAD-4ED5-9156-136CA95F8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08C1-3F99-4067-9D2D-AFCB66E644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EC9A-1EAD-4ED5-9156-136CA95F8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08C1-3F99-4067-9D2D-AFCB66E644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EC9A-1EAD-4ED5-9156-136CA95F8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08C1-3F99-4067-9D2D-AFCB66E644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EC9A-1EAD-4ED5-9156-136CA95F8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08C1-3F99-4067-9D2D-AFCB66E644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EC9A-1EAD-4ED5-9156-136CA95F8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08C1-3F99-4067-9D2D-AFCB66E644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3EC9A-1EAD-4ED5-9156-136CA95F8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808C1-3F99-4067-9D2D-AFCB66E6442E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04017" cy="3009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0.png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0.png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59369" y="1039320"/>
            <a:ext cx="6486754" cy="375645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爱的纪念 souvenirs d'enfanc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 out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1092" y="-895350"/>
            <a:ext cx="60960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5" y="1608142"/>
            <a:ext cx="3305175" cy="4914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53" y="3218399"/>
            <a:ext cx="720107" cy="852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60" y="0"/>
            <a:ext cx="2831940" cy="39044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37016" y="1146477"/>
            <a:ext cx="309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4511" y="2376482"/>
            <a:ext cx="6940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100">
                <a:solidFill>
                  <a:schemeClr val="accent6">
                    <a:lumMod val="75000"/>
                  </a:schemeClr>
                </a:solidFill>
                <a:uFillTx/>
                <a:latin typeface="字体管家娜娜体" panose="00020600040101010101" charset="-122"/>
                <a:ea typeface="字体管家娜娜体" panose="00020600040101010101" charset="-122"/>
                <a:sym typeface="+mn-ea"/>
              </a:rPr>
              <a:t>   </a:t>
            </a:r>
            <a:r>
              <a:rPr lang="zh-CN" altLang="en-US" sz="4800" spc="100">
                <a:solidFill>
                  <a:schemeClr val="accent6">
                    <a:lumMod val="75000"/>
                  </a:schemeClr>
                </a:solidFill>
                <a:uFillTx/>
                <a:latin typeface="字体管家娜娜体" panose="00020600040101010101" charset="-122"/>
                <a:ea typeface="字体管家娜娜体" panose="00020600040101010101" charset="-122"/>
                <a:sym typeface="+mn-ea"/>
              </a:rPr>
              <a:t>自强讲堂技术分享</a:t>
            </a:r>
            <a:endParaRPr lang="zh-CN" altLang="en-US" sz="4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" name="组合 44"/>
          <p:cNvGrpSpPr/>
          <p:nvPr/>
        </p:nvGrpSpPr>
        <p:grpSpPr>
          <a:xfrm>
            <a:off x="202668" y="363491"/>
            <a:ext cx="1835047" cy="2070396"/>
            <a:chOff x="6777114" y="2208865"/>
            <a:chExt cx="1376285" cy="1552797"/>
          </a:xfrm>
        </p:grpSpPr>
        <p:sp>
          <p:nvSpPr>
            <p:cNvPr id="46" name="星形: 七角 45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7268506" y="2356307"/>
              <a:ext cx="393501" cy="429489"/>
            </a:xfrm>
            <a:custGeom>
              <a:avLst/>
              <a:gdLst>
                <a:gd name="connsiteX0" fmla="*/ 333675 w 554848"/>
                <a:gd name="connsiteY0" fmla="*/ 536932 h 605592"/>
                <a:gd name="connsiteX1" fmla="*/ 387898 w 554848"/>
                <a:gd name="connsiteY1" fmla="*/ 605592 h 605592"/>
                <a:gd name="connsiteX2" fmla="*/ 97380 w 554848"/>
                <a:gd name="connsiteY2" fmla="*/ 605592 h 605592"/>
                <a:gd name="connsiteX3" fmla="*/ 275317 w 554848"/>
                <a:gd name="connsiteY3" fmla="*/ 374420 h 605592"/>
                <a:gd name="connsiteX4" fmla="*/ 316698 w 554848"/>
                <a:gd name="connsiteY4" fmla="*/ 415783 h 605592"/>
                <a:gd name="connsiteX5" fmla="*/ 264832 w 554848"/>
                <a:gd name="connsiteY5" fmla="*/ 426356 h 605592"/>
                <a:gd name="connsiteX6" fmla="*/ 47076 w 554848"/>
                <a:gd name="connsiteY6" fmla="*/ 296539 h 605592"/>
                <a:gd name="connsiteX7" fmla="*/ 34634 w 554848"/>
                <a:gd name="connsiteY7" fmla="*/ 308960 h 605592"/>
                <a:gd name="connsiteX8" fmla="*/ 47076 w 554848"/>
                <a:gd name="connsiteY8" fmla="*/ 321474 h 605592"/>
                <a:gd name="connsiteX9" fmla="*/ 258408 w 554848"/>
                <a:gd name="connsiteY9" fmla="*/ 321474 h 605592"/>
                <a:gd name="connsiteX10" fmla="*/ 270943 w 554848"/>
                <a:gd name="connsiteY10" fmla="*/ 308960 h 605592"/>
                <a:gd name="connsiteX11" fmla="*/ 258408 w 554848"/>
                <a:gd name="connsiteY11" fmla="*/ 296539 h 605592"/>
                <a:gd name="connsiteX12" fmla="*/ 500073 w 554848"/>
                <a:gd name="connsiteY12" fmla="*/ 209438 h 605592"/>
                <a:gd name="connsiteX13" fmla="*/ 517809 w 554848"/>
                <a:gd name="connsiteY13" fmla="*/ 227045 h 605592"/>
                <a:gd name="connsiteX14" fmla="*/ 340079 w 554848"/>
                <a:gd name="connsiteY14" fmla="*/ 404410 h 605592"/>
                <a:gd name="connsiteX15" fmla="*/ 322343 w 554848"/>
                <a:gd name="connsiteY15" fmla="*/ 386710 h 605592"/>
                <a:gd name="connsiteX16" fmla="*/ 49119 w 554848"/>
                <a:gd name="connsiteY16" fmla="*/ 179833 h 605592"/>
                <a:gd name="connsiteX17" fmla="*/ 36584 w 554848"/>
                <a:gd name="connsiteY17" fmla="*/ 192347 h 605592"/>
                <a:gd name="connsiteX18" fmla="*/ 49119 w 554848"/>
                <a:gd name="connsiteY18" fmla="*/ 204768 h 605592"/>
                <a:gd name="connsiteX19" fmla="*/ 368717 w 554848"/>
                <a:gd name="connsiteY19" fmla="*/ 204768 h 605592"/>
                <a:gd name="connsiteX20" fmla="*/ 381252 w 554848"/>
                <a:gd name="connsiteY20" fmla="*/ 192347 h 605592"/>
                <a:gd name="connsiteX21" fmla="*/ 368717 w 554848"/>
                <a:gd name="connsiteY21" fmla="*/ 179833 h 605592"/>
                <a:gd name="connsiteX22" fmla="*/ 464585 w 554848"/>
                <a:gd name="connsiteY22" fmla="*/ 173803 h 605592"/>
                <a:gd name="connsiteX23" fmla="*/ 482314 w 554848"/>
                <a:gd name="connsiteY23" fmla="*/ 191416 h 605592"/>
                <a:gd name="connsiteX24" fmla="*/ 304648 w 554848"/>
                <a:gd name="connsiteY24" fmla="*/ 368846 h 605592"/>
                <a:gd name="connsiteX25" fmla="*/ 286919 w 554848"/>
                <a:gd name="connsiteY25" fmla="*/ 351140 h 605592"/>
                <a:gd name="connsiteX26" fmla="*/ 498233 w 554848"/>
                <a:gd name="connsiteY26" fmla="*/ 140235 h 605592"/>
                <a:gd name="connsiteX27" fmla="*/ 515589 w 554848"/>
                <a:gd name="connsiteY27" fmla="*/ 140235 h 605592"/>
                <a:gd name="connsiteX28" fmla="*/ 551229 w 554848"/>
                <a:gd name="connsiteY28" fmla="*/ 175830 h 605592"/>
                <a:gd name="connsiteX29" fmla="*/ 551229 w 554848"/>
                <a:gd name="connsiteY29" fmla="*/ 193164 h 605592"/>
                <a:gd name="connsiteX30" fmla="*/ 535358 w 554848"/>
                <a:gd name="connsiteY30" fmla="*/ 209015 h 605592"/>
                <a:gd name="connsiteX31" fmla="*/ 482455 w 554848"/>
                <a:gd name="connsiteY31" fmla="*/ 156086 h 605592"/>
                <a:gd name="connsiteX32" fmla="*/ 49119 w 554848"/>
                <a:gd name="connsiteY32" fmla="*/ 62571 h 605592"/>
                <a:gd name="connsiteX33" fmla="*/ 36584 w 554848"/>
                <a:gd name="connsiteY33" fmla="*/ 74992 h 605592"/>
                <a:gd name="connsiteX34" fmla="*/ 49119 w 554848"/>
                <a:gd name="connsiteY34" fmla="*/ 87506 h 605592"/>
                <a:gd name="connsiteX35" fmla="*/ 368717 w 554848"/>
                <a:gd name="connsiteY35" fmla="*/ 87506 h 605592"/>
                <a:gd name="connsiteX36" fmla="*/ 381252 w 554848"/>
                <a:gd name="connsiteY36" fmla="*/ 74992 h 605592"/>
                <a:gd name="connsiteX37" fmla="*/ 368717 w 554848"/>
                <a:gd name="connsiteY37" fmla="*/ 62571 h 605592"/>
                <a:gd name="connsiteX38" fmla="*/ 0 w 554848"/>
                <a:gd name="connsiteY38" fmla="*/ 0 h 605592"/>
                <a:gd name="connsiteX39" fmla="*/ 422664 w 554848"/>
                <a:gd name="connsiteY39" fmla="*/ 0 h 605592"/>
                <a:gd name="connsiteX40" fmla="*/ 422664 w 554848"/>
                <a:gd name="connsiteY40" fmla="*/ 180204 h 605592"/>
                <a:gd name="connsiteX41" fmla="*/ 255623 w 554848"/>
                <a:gd name="connsiteY41" fmla="*/ 346966 h 605592"/>
                <a:gd name="connsiteX42" fmla="*/ 242159 w 554848"/>
                <a:gd name="connsiteY42" fmla="*/ 413338 h 605592"/>
                <a:gd name="connsiteX43" fmla="*/ 47169 w 554848"/>
                <a:gd name="connsiteY43" fmla="*/ 413338 h 605592"/>
                <a:gd name="connsiteX44" fmla="*/ 34634 w 554848"/>
                <a:gd name="connsiteY44" fmla="*/ 425759 h 605592"/>
                <a:gd name="connsiteX45" fmla="*/ 47169 w 554848"/>
                <a:gd name="connsiteY45" fmla="*/ 438273 h 605592"/>
                <a:gd name="connsiteX46" fmla="*/ 236774 w 554848"/>
                <a:gd name="connsiteY46" fmla="*/ 438273 h 605592"/>
                <a:gd name="connsiteX47" fmla="*/ 232967 w 554848"/>
                <a:gd name="connsiteY47" fmla="*/ 457554 h 605592"/>
                <a:gd name="connsiteX48" fmla="*/ 343740 w 554848"/>
                <a:gd name="connsiteY48" fmla="*/ 435585 h 605592"/>
                <a:gd name="connsiteX49" fmla="*/ 422757 w 554848"/>
                <a:gd name="connsiteY49" fmla="*/ 356699 h 605592"/>
                <a:gd name="connsiteX50" fmla="*/ 422757 w 554848"/>
                <a:gd name="connsiteY50" fmla="*/ 605592 h 605592"/>
                <a:gd name="connsiteX51" fmla="*/ 343740 w 554848"/>
                <a:gd name="connsiteY51" fmla="*/ 505664 h 605592"/>
                <a:gd name="connsiteX52" fmla="*/ 0 w 554848"/>
                <a:gd name="connsiteY52" fmla="*/ 605592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54848" h="605592">
                  <a:moveTo>
                    <a:pt x="333675" y="536932"/>
                  </a:moveTo>
                  <a:lnTo>
                    <a:pt x="387898" y="605592"/>
                  </a:lnTo>
                  <a:lnTo>
                    <a:pt x="97380" y="605592"/>
                  </a:lnTo>
                  <a:close/>
                  <a:moveTo>
                    <a:pt x="275317" y="374420"/>
                  </a:moveTo>
                  <a:lnTo>
                    <a:pt x="316698" y="415783"/>
                  </a:lnTo>
                  <a:lnTo>
                    <a:pt x="264832" y="426356"/>
                  </a:lnTo>
                  <a:close/>
                  <a:moveTo>
                    <a:pt x="47076" y="296539"/>
                  </a:moveTo>
                  <a:cubicBezTo>
                    <a:pt x="40391" y="296539"/>
                    <a:pt x="35098" y="302286"/>
                    <a:pt x="34634" y="308960"/>
                  </a:cubicBezTo>
                  <a:cubicBezTo>
                    <a:pt x="34634" y="316191"/>
                    <a:pt x="40391" y="321474"/>
                    <a:pt x="47076" y="321474"/>
                  </a:cubicBezTo>
                  <a:lnTo>
                    <a:pt x="258408" y="321474"/>
                  </a:lnTo>
                  <a:cubicBezTo>
                    <a:pt x="265651" y="321474"/>
                    <a:pt x="270943" y="315635"/>
                    <a:pt x="270943" y="308960"/>
                  </a:cubicBezTo>
                  <a:cubicBezTo>
                    <a:pt x="270943" y="301823"/>
                    <a:pt x="265094" y="296539"/>
                    <a:pt x="258408" y="296539"/>
                  </a:cubicBezTo>
                  <a:close/>
                  <a:moveTo>
                    <a:pt x="500073" y="209438"/>
                  </a:moveTo>
                  <a:lnTo>
                    <a:pt x="517809" y="227045"/>
                  </a:lnTo>
                  <a:lnTo>
                    <a:pt x="340079" y="404410"/>
                  </a:lnTo>
                  <a:lnTo>
                    <a:pt x="322343" y="386710"/>
                  </a:lnTo>
                  <a:close/>
                  <a:moveTo>
                    <a:pt x="49119" y="179833"/>
                  </a:moveTo>
                  <a:cubicBezTo>
                    <a:pt x="42248" y="179833"/>
                    <a:pt x="37048" y="185024"/>
                    <a:pt x="36584" y="192347"/>
                  </a:cubicBezTo>
                  <a:cubicBezTo>
                    <a:pt x="36584" y="199485"/>
                    <a:pt x="42434" y="204768"/>
                    <a:pt x="49119" y="204768"/>
                  </a:cubicBezTo>
                  <a:lnTo>
                    <a:pt x="368717" y="204768"/>
                  </a:lnTo>
                  <a:cubicBezTo>
                    <a:pt x="375959" y="204768"/>
                    <a:pt x="381252" y="199021"/>
                    <a:pt x="381252" y="192347"/>
                  </a:cubicBezTo>
                  <a:cubicBezTo>
                    <a:pt x="381252" y="185117"/>
                    <a:pt x="375402" y="179833"/>
                    <a:pt x="368717" y="179833"/>
                  </a:cubicBezTo>
                  <a:close/>
                  <a:moveTo>
                    <a:pt x="464585" y="173803"/>
                  </a:moveTo>
                  <a:lnTo>
                    <a:pt x="482314" y="191416"/>
                  </a:lnTo>
                  <a:lnTo>
                    <a:pt x="304648" y="368846"/>
                  </a:lnTo>
                  <a:lnTo>
                    <a:pt x="286919" y="351140"/>
                  </a:lnTo>
                  <a:close/>
                  <a:moveTo>
                    <a:pt x="498233" y="140235"/>
                  </a:moveTo>
                  <a:cubicBezTo>
                    <a:pt x="503059" y="135415"/>
                    <a:pt x="510763" y="135415"/>
                    <a:pt x="515589" y="140235"/>
                  </a:cubicBezTo>
                  <a:lnTo>
                    <a:pt x="551229" y="175830"/>
                  </a:lnTo>
                  <a:cubicBezTo>
                    <a:pt x="556055" y="180650"/>
                    <a:pt x="556055" y="188807"/>
                    <a:pt x="551229" y="193164"/>
                  </a:cubicBezTo>
                  <a:lnTo>
                    <a:pt x="535358" y="209015"/>
                  </a:lnTo>
                  <a:lnTo>
                    <a:pt x="482455" y="156086"/>
                  </a:lnTo>
                  <a:close/>
                  <a:moveTo>
                    <a:pt x="49119" y="62571"/>
                  </a:moveTo>
                  <a:cubicBezTo>
                    <a:pt x="42248" y="62571"/>
                    <a:pt x="37048" y="67762"/>
                    <a:pt x="36584" y="74992"/>
                  </a:cubicBezTo>
                  <a:cubicBezTo>
                    <a:pt x="36584" y="82223"/>
                    <a:pt x="42434" y="87506"/>
                    <a:pt x="49119" y="87506"/>
                  </a:cubicBezTo>
                  <a:lnTo>
                    <a:pt x="368717" y="87506"/>
                  </a:lnTo>
                  <a:cubicBezTo>
                    <a:pt x="375959" y="87506"/>
                    <a:pt x="381252" y="81666"/>
                    <a:pt x="381252" y="74992"/>
                  </a:cubicBezTo>
                  <a:cubicBezTo>
                    <a:pt x="381252" y="67854"/>
                    <a:pt x="375402" y="62571"/>
                    <a:pt x="368717" y="62571"/>
                  </a:cubicBezTo>
                  <a:close/>
                  <a:moveTo>
                    <a:pt x="0" y="0"/>
                  </a:moveTo>
                  <a:lnTo>
                    <a:pt x="422664" y="0"/>
                  </a:lnTo>
                  <a:lnTo>
                    <a:pt x="422664" y="180204"/>
                  </a:lnTo>
                  <a:lnTo>
                    <a:pt x="255623" y="346966"/>
                  </a:lnTo>
                  <a:lnTo>
                    <a:pt x="242159" y="413338"/>
                  </a:lnTo>
                  <a:lnTo>
                    <a:pt x="47169" y="413338"/>
                  </a:lnTo>
                  <a:cubicBezTo>
                    <a:pt x="39927" y="413338"/>
                    <a:pt x="34634" y="419085"/>
                    <a:pt x="34634" y="425759"/>
                  </a:cubicBezTo>
                  <a:cubicBezTo>
                    <a:pt x="34634" y="432989"/>
                    <a:pt x="40484" y="438273"/>
                    <a:pt x="47169" y="438273"/>
                  </a:cubicBezTo>
                  <a:lnTo>
                    <a:pt x="236774" y="438273"/>
                  </a:lnTo>
                  <a:lnTo>
                    <a:pt x="232967" y="457554"/>
                  </a:lnTo>
                  <a:lnTo>
                    <a:pt x="343740" y="435585"/>
                  </a:lnTo>
                  <a:lnTo>
                    <a:pt x="422757" y="356699"/>
                  </a:lnTo>
                  <a:lnTo>
                    <a:pt x="422757" y="605592"/>
                  </a:lnTo>
                  <a:lnTo>
                    <a:pt x="343740" y="505664"/>
                  </a:lnTo>
                  <a:lnTo>
                    <a:pt x="0" y="6055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777114" y="3129869"/>
              <a:ext cx="1376285" cy="631793"/>
              <a:chOff x="5122025" y="525814"/>
              <a:chExt cx="2020976" cy="927740"/>
            </a:xfrm>
          </p:grpSpPr>
          <p:sp>
            <p:nvSpPr>
              <p:cNvPr id="4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800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565">
                  <a:spcBef>
                    <a:spcPct val="0"/>
                  </a:spcBef>
                  <a:defRPr/>
                </a:pPr>
                <a:endParaRPr lang="zh-CN" altLang="en-US" sz="1600" b="1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817370" y="560070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 eaLnBrk="1" hangingPunct="1">
              <a:defRPr/>
            </a:pPr>
            <a:r>
              <a:rPr lang="en-US" altLang="zh-CN" kern="0" dirty="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rPr>
              <a:t>Git</a:t>
            </a:r>
            <a:r>
              <a:rPr lang="zh-CN" altLang="en-US" kern="0" dirty="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rPr>
              <a:t>的其他知识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35015" y="473075"/>
            <a:ext cx="43249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小结</a:t>
            </a:r>
            <a:endParaRPr lang="zh-CN" altLang="en-US"/>
          </a:p>
          <a:p>
            <a:r>
              <a:rPr lang="zh-CN" altLang="en-US"/>
              <a:t>当Git无法自动合并分支时，就必须首先解决冲突。解决冲突后，再提交，合并完成。</a:t>
            </a:r>
            <a:endParaRPr lang="zh-CN" altLang="en-US"/>
          </a:p>
          <a:p>
            <a:r>
              <a:rPr lang="zh-CN" altLang="en-US"/>
              <a:t>解决冲突就是把Git合并失败的文件手动编辑为我们希望的内容，再提交。</a:t>
            </a:r>
            <a:endParaRPr lang="zh-CN" altLang="en-US"/>
          </a:p>
          <a:p>
            <a:r>
              <a:rPr lang="zh-CN" altLang="en-US"/>
              <a:t>用git log --graph命令可以看到分支合并图。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93570" y="1546860"/>
            <a:ext cx="2675890" cy="2976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小结</a:t>
            </a:r>
            <a:endParaRPr lang="zh-CN" altLang="en-US"/>
          </a:p>
          <a:p>
            <a:r>
              <a:rPr lang="zh-CN" altLang="en-US"/>
              <a:t>Git分支十分强大，在团队开发中应该充分应用。</a:t>
            </a:r>
            <a:endParaRPr lang="zh-CN" altLang="en-US"/>
          </a:p>
          <a:p>
            <a:r>
              <a:rPr lang="zh-CN" altLang="en-US"/>
              <a:t>合并分支时，加上--no-ff参数就可以用普通模式合并，合并后的历史有分支，能看出来曾经做过合并，而fast forward合并就看不出来曾经做过合并。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56460" y="4660900"/>
            <a:ext cx="40176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小结</a:t>
            </a:r>
            <a:endParaRPr lang="zh-CN" altLang="en-US"/>
          </a:p>
          <a:p>
            <a:r>
              <a:rPr lang="zh-CN" altLang="en-US"/>
              <a:t>修复bug时，我们会通过创建新的bug分支进行修复，然后合并，最后删除；</a:t>
            </a:r>
            <a:endParaRPr lang="zh-CN" altLang="en-US"/>
          </a:p>
          <a:p>
            <a:r>
              <a:rPr lang="zh-CN" altLang="en-US"/>
              <a:t>当手头工作没有完成时，先把工作现场git stash一下，然后去修复bug，修复后，再git stash pop，回到工作现场。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12100" y="3183890"/>
            <a:ext cx="1844675" cy="30714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小结</a:t>
            </a:r>
            <a:endParaRPr lang="zh-CN" altLang="en-US"/>
          </a:p>
          <a:p>
            <a:r>
              <a:rPr lang="zh-CN" altLang="en-US"/>
              <a:t>开发一个新feature，最好新建一个分支；</a:t>
            </a:r>
            <a:endParaRPr lang="zh-CN" altLang="en-US"/>
          </a:p>
          <a:p>
            <a:r>
              <a:rPr lang="zh-CN" altLang="en-US"/>
              <a:t>如果要丢弃一个没有被合并过的分支，可以通过git branch -D &lt;name&gt;强行删除。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35" y="838155"/>
            <a:ext cx="6921904" cy="6866529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7208336" y="2625927"/>
            <a:ext cx="962010" cy="933278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rPr>
              <a:t>贰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FZFangSong-Z02S" panose="02010601030101010101" pitchFamily="2" charset="-122"/>
              <a:ea typeface="FZFangSong-Z02S" panose="02010601030101010101" pitchFamily="2" charset="-122"/>
              <a:sym typeface="FZFangSong-Z02S" panose="02010601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259540" y="1992520"/>
            <a:ext cx="550545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dist"/>
            <a:r>
              <a:rPr lang="en-US" altLang="zh-CN" sz="2400" dirty="0"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web</a:t>
            </a:r>
            <a:r>
              <a:rPr lang="zh-CN" altLang="en-US" sz="2400" dirty="0">
                <a:latin typeface="苏新诗柳楷简" panose="02010600000101010101" pitchFamily="2" charset="-122"/>
                <a:ea typeface="苏新诗柳楷简" panose="02010600000101010101" pitchFamily="2" charset="-122"/>
                <a:sym typeface="+mn-ea"/>
              </a:rPr>
              <a:t>前端开发</a:t>
            </a:r>
            <a:endParaRPr lang="zh-CN" altLang="en-US" sz="2400" spc="300" dirty="0">
              <a:latin typeface="FZFangSong-Z02S" panose="02010601030101010101" pitchFamily="2" charset="-122"/>
              <a:ea typeface="FZFangSong-Z02S" panose="02010601030101010101" pitchFamily="2" charset="-122"/>
              <a:sym typeface="FZFangSong-Z02S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01952" y="2508592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965513" y="1702886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343(20181027-20484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360" y="509270"/>
            <a:ext cx="10030460" cy="54032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46935" y="2275205"/>
            <a:ext cx="8088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网页和网站的区别</a:t>
            </a:r>
            <a:endParaRPr lang="zh-CN" altLang="en-US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346(20181027-20493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065" y="169545"/>
            <a:ext cx="10195560" cy="57638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347(20181027-20495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430" y="292100"/>
            <a:ext cx="9975850" cy="55733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84092" y="-49624"/>
            <a:ext cx="1323833" cy="1528104"/>
            <a:chOff x="186473" y="-47243"/>
            <a:chExt cx="1323833" cy="1528104"/>
          </a:xfrm>
        </p:grpSpPr>
        <p:sp>
          <p:nvSpPr>
            <p:cNvPr id="56" name="斜纹 55"/>
            <p:cNvSpPr/>
            <p:nvPr/>
          </p:nvSpPr>
          <p:spPr>
            <a:xfrm>
              <a:off x="186473" y="157028"/>
              <a:ext cx="1323833" cy="1323833"/>
            </a:xfrm>
            <a:prstGeom prst="diagStripe">
              <a:avLst/>
            </a:prstGeom>
            <a:solidFill>
              <a:srgbClr val="6FA5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 rot="18877599">
              <a:off x="-13751" y="4298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DCDDE1"/>
                  </a:solidFill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rPr>
                <a:t>添加标题</a:t>
              </a:r>
              <a:endParaRPr lang="zh-CN" altLang="en-US" sz="2400" dirty="0">
                <a:solidFill>
                  <a:srgbClr val="DCDDE1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pic>
        <p:nvPicPr>
          <p:cNvPr id="3" name="图片 2" descr="IMG_2345(20181027-20491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4815" y="303530"/>
            <a:ext cx="10182225" cy="572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348(20181027-2050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0" y="377825"/>
            <a:ext cx="10013315" cy="56343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42185" y="1180465"/>
            <a:ext cx="7026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前端的技术构成</a:t>
            </a:r>
            <a:endParaRPr lang="zh-CN" altLang="en-US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350(20181027-20503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655" y="377825"/>
            <a:ext cx="9540240" cy="53682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6495342" y="-14096"/>
            <a:ext cx="1014239" cy="1160082"/>
          </a:xfrm>
          <a:prstGeom prst="rect">
            <a:avLst/>
          </a:prstGeom>
          <a:solidFill>
            <a:srgbClr val="EFEBE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999702" y="-61"/>
            <a:ext cx="1014239" cy="1160082"/>
          </a:xfrm>
          <a:prstGeom prst="rect">
            <a:avLst/>
          </a:prstGeom>
          <a:solidFill>
            <a:srgbClr val="EFEBE0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5048687" y="93197"/>
            <a:ext cx="5416748" cy="6837828"/>
            <a:chOff x="5048687" y="50652"/>
            <a:chExt cx="5416748" cy="6837828"/>
          </a:xfrm>
        </p:grpSpPr>
        <p:grpSp>
          <p:nvGrpSpPr>
            <p:cNvPr id="31" name="组合 30"/>
            <p:cNvGrpSpPr/>
            <p:nvPr/>
          </p:nvGrpSpPr>
          <p:grpSpPr>
            <a:xfrm>
              <a:off x="5048687" y="50652"/>
              <a:ext cx="954423" cy="6837828"/>
              <a:chOff x="7951" y="80"/>
              <a:chExt cx="1503" cy="10768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7951" y="80"/>
                <a:ext cx="1503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dirty="0">
                    <a:latin typeface="苏新诗柳楷简" panose="02010600000101010101" pitchFamily="2" charset="-122"/>
                    <a:ea typeface="苏新诗柳楷简" panose="02010600000101010101" pitchFamily="2" charset="-122"/>
                  </a:rPr>
                  <a:t>壹</a:t>
                </a:r>
                <a:endParaRPr lang="zh-CN" altLang="en-US" sz="6000" dirty="0">
                  <a:latin typeface="苏新诗柳楷简" panose="02010600000101010101" pitchFamily="2" charset="-122"/>
                  <a:ea typeface="苏新诗柳楷简" panose="02010600000101010101" pitchFamily="2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8048" y="3297"/>
                <a:ext cx="1305" cy="5545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苏新诗柳楷简" panose="02010600000101010101" pitchFamily="2" charset="-122"/>
                    <a:ea typeface="苏新诗柳楷简" panose="02010600000101010101" pitchFamily="2" charset="-122"/>
                  </a:rPr>
                  <a:t>Git</a:t>
                </a:r>
                <a:endParaRPr lang="en-US" altLang="zh-CN" sz="2800" dirty="0">
                  <a:latin typeface="苏新诗柳楷简" panose="02010600000101010101" pitchFamily="2" charset="-122"/>
                  <a:ea typeface="苏新诗柳楷简" panose="02010600000101010101" pitchFamily="2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8572" y="7098"/>
                <a:ext cx="199" cy="3750"/>
              </a:xfrm>
              <a:prstGeom prst="rect">
                <a:avLst/>
              </a:prstGeom>
              <a:solidFill>
                <a:srgbClr val="EFEB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苏新诗柳楷简" panose="02010600000101010101" pitchFamily="2" charset="-122"/>
                  <a:ea typeface="苏新诗柳楷简" panose="02010600000101010101" pitchFamily="2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543675" y="51435"/>
              <a:ext cx="954405" cy="6837045"/>
              <a:chOff x="7949" y="81"/>
              <a:chExt cx="1503" cy="1076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7949" y="81"/>
                <a:ext cx="1503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dirty="0">
                    <a:latin typeface="苏新诗柳楷简" panose="02010600000101010101" pitchFamily="2" charset="-122"/>
                    <a:ea typeface="苏新诗柳楷简" panose="02010600000101010101" pitchFamily="2" charset="-122"/>
                  </a:rPr>
                  <a:t>贰</a:t>
                </a:r>
                <a:endParaRPr lang="zh-CN" altLang="en-US" sz="6000" dirty="0">
                  <a:latin typeface="苏新诗柳楷简" panose="02010600000101010101" pitchFamily="2" charset="-122"/>
                  <a:ea typeface="苏新诗柳楷简" panose="02010600000101010101" pitchFamily="2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147" y="3297"/>
                <a:ext cx="1305" cy="5545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苏新诗柳楷简" panose="02010600000101010101" pitchFamily="2" charset="-122"/>
                    <a:ea typeface="苏新诗柳楷简" panose="02010600000101010101" pitchFamily="2" charset="-122"/>
                  </a:rPr>
                  <a:t>web</a:t>
                </a:r>
                <a:r>
                  <a:rPr lang="zh-CN" altLang="en-US" sz="2800" dirty="0">
                    <a:latin typeface="苏新诗柳楷简" panose="02010600000101010101" pitchFamily="2" charset="-122"/>
                    <a:ea typeface="苏新诗柳楷简" panose="02010600000101010101" pitchFamily="2" charset="-122"/>
                  </a:rPr>
                  <a:t>前端开发</a:t>
                </a:r>
                <a:endParaRPr lang="zh-CN" altLang="en-US" sz="2800" dirty="0">
                  <a:latin typeface="苏新诗柳楷简" panose="02010600000101010101" pitchFamily="2" charset="-122"/>
                  <a:ea typeface="苏新诗柳楷简" panose="02010600000101010101" pitchFamily="2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572" y="7098"/>
                <a:ext cx="199" cy="3750"/>
              </a:xfrm>
              <a:prstGeom prst="rect">
                <a:avLst/>
              </a:prstGeom>
              <a:solidFill>
                <a:srgbClr val="EFEB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苏新诗柳楷简" panose="02010600000101010101" pitchFamily="2" charset="-122"/>
                  <a:ea typeface="苏新诗柳楷简" panose="02010600000101010101" pitchFamily="2" charset="-122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8164195" y="2093595"/>
              <a:ext cx="828675" cy="3521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800" dirty="0">
                <a:latin typeface="苏新诗柳楷简" panose="02010600000101010101" pitchFamily="2" charset="-122"/>
                <a:ea typeface="苏新诗柳楷简" panose="0201060000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636760" y="2093595"/>
              <a:ext cx="828675" cy="3521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800" dirty="0">
                <a:latin typeface="苏新诗柳楷简" panose="02010600000101010101" pitchFamily="2" charset="-122"/>
                <a:ea typeface="苏新诗柳楷简" panose="02010600000101010101" pitchFamily="2" charset="-122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6" y="1678695"/>
            <a:ext cx="3305175" cy="49149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76" y="5981089"/>
            <a:ext cx="2298700" cy="876911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459" y="5124052"/>
            <a:ext cx="1419225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93595" y="1254760"/>
            <a:ext cx="309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HTML</a:t>
            </a:r>
            <a:endParaRPr lang="en-US" altLang="zh-CN" sz="3200"/>
          </a:p>
        </p:txBody>
      </p:sp>
      <p:sp>
        <p:nvSpPr>
          <p:cNvPr id="3" name="文本框 2"/>
          <p:cNvSpPr txBox="1"/>
          <p:nvPr/>
        </p:nvSpPr>
        <p:spPr>
          <a:xfrm>
            <a:off x="3666490" y="2179955"/>
            <a:ext cx="63036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超文本标记语言，标准通用标记语言下的一个应用。</a:t>
            </a:r>
            <a:endParaRPr lang="zh-CN" altLang="en-US" sz="2400"/>
          </a:p>
          <a:p>
            <a:r>
              <a:rPr lang="zh-CN" altLang="en-US" sz="2400"/>
              <a:t>“超文本”就是指页面内可以包含图片、链接，甚至音乐、程序等非文字元素。</a:t>
            </a:r>
            <a:endParaRPr lang="zh-CN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359(20181027-22170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562610"/>
            <a:ext cx="11064240" cy="60636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2360(20181027-22172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425" y="619125"/>
            <a:ext cx="10413365" cy="587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361(20181027-22173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730" y="744855"/>
            <a:ext cx="10342880" cy="57511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362(20181027-22175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295" y="697230"/>
            <a:ext cx="9864090" cy="55232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363(20181027-22180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910" y="587375"/>
            <a:ext cx="9906000" cy="55873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364(20181027-22183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643255"/>
            <a:ext cx="10469245" cy="57651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59369" y="1039320"/>
            <a:ext cx="6486754" cy="375645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爱的纪念 souvenirs d'enfanc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 out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1092" y="-895350"/>
            <a:ext cx="60960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5" y="1608142"/>
            <a:ext cx="3305175" cy="4914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14" y="3133780"/>
            <a:ext cx="720107" cy="852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60" y="0"/>
            <a:ext cx="2831940" cy="39044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81488" y="2186295"/>
            <a:ext cx="6940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感谢大家的观看</a:t>
            </a:r>
            <a:endParaRPr lang="zh-CN" altLang="en-US" sz="4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04360" y="4796155"/>
            <a:ext cx="4241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制作人：蔡晨冉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35" y="838155"/>
            <a:ext cx="6921904" cy="6866529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7208336" y="2625927"/>
            <a:ext cx="962010" cy="933278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rPr>
              <a:t>壹</a:t>
            </a:r>
            <a:endParaRPr lang="zh-CN" altLang="en-US" sz="5465" spc="600" dirty="0">
              <a:solidFill>
                <a:schemeClr val="tx1">
                  <a:lumMod val="85000"/>
                  <a:lumOff val="15000"/>
                </a:schemeClr>
              </a:solidFill>
              <a:latin typeface="FZFangSong-Z02S" panose="02010601030101010101" pitchFamily="2" charset="-122"/>
              <a:ea typeface="FZFangSong-Z02S" panose="02010601030101010101" pitchFamily="2" charset="-122"/>
              <a:sym typeface="FZFangSong-Z02S" panose="02010601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259540" y="1992520"/>
            <a:ext cx="550545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dist"/>
            <a:r>
              <a:rPr lang="en-US" altLang="zh-CN" sz="2400" spc="300" dirty="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rPr>
              <a:t>Git</a:t>
            </a:r>
            <a:endParaRPr lang="en-US" altLang="zh-CN" sz="2400" spc="300" dirty="0">
              <a:latin typeface="FZFangSong-Z02S" panose="02010601030101010101" pitchFamily="2" charset="-122"/>
              <a:ea typeface="FZFangSong-Z02S" panose="02010601030101010101" pitchFamily="2" charset="-122"/>
              <a:sym typeface="FZFangSong-Z02S" panose="02010601030101010101" pitchFamily="2" charset="-122"/>
            </a:endParaRPr>
          </a:p>
        </p:txBody>
      </p:sp>
      <p:sp>
        <p:nvSpPr>
          <p:cNvPr id="54" name="Content Placeholder 2"/>
          <p:cNvSpPr txBox="1"/>
          <p:nvPr/>
        </p:nvSpPr>
        <p:spPr>
          <a:xfrm>
            <a:off x="4572192" y="2625927"/>
            <a:ext cx="1227986" cy="2881805"/>
          </a:xfrm>
          <a:prstGeom prst="rect">
            <a:avLst/>
          </a:prstGeom>
        </p:spPr>
        <p:txBody>
          <a:bodyPr vert="eaVert" lIns="91384" tIns="45693" rIns="91384" bIns="4569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1100" spc="30" dirty="0">
              <a:solidFill>
                <a:schemeClr val="tx1"/>
              </a:solidFill>
              <a:latin typeface="FZFangSong-Z02S" panose="02010601030101010101" pitchFamily="2" charset="-122"/>
              <a:ea typeface="FZFangSong-Z02S" panose="02010601030101010101" pitchFamily="2" charset="-122"/>
              <a:sym typeface="FZFangSong-Z02S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100" spc="30" dirty="0">
              <a:solidFill>
                <a:schemeClr val="tx1"/>
              </a:solidFill>
              <a:latin typeface="FZFangSong-Z02S" panose="02010601030101010101" pitchFamily="2" charset="-122"/>
              <a:ea typeface="FZFangSong-Z02S" panose="02010601030101010101" pitchFamily="2" charset="-122"/>
              <a:sym typeface="FZFangSong-Z02S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01952" y="2508592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965513" y="1702886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 rot="21141998">
            <a:off x="5240854" y="3967572"/>
            <a:ext cx="720381" cy="1107145"/>
            <a:chOff x="3229455" y="3870331"/>
            <a:chExt cx="1247286" cy="1916345"/>
          </a:xfrm>
          <a:solidFill>
            <a:schemeClr val="accent3"/>
          </a:solidFill>
        </p:grpSpPr>
        <p:sp>
          <p:nvSpPr>
            <p:cNvPr id="7" name="椭圆 3"/>
            <p:cNvSpPr/>
            <p:nvPr/>
          </p:nvSpPr>
          <p:spPr>
            <a:xfrm rot="20475942">
              <a:off x="3229455" y="4115568"/>
              <a:ext cx="1125327" cy="1671108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-1" fmla="*/ 0 w 1408314"/>
                <a:gd name="connsiteY0-2" fmla="*/ 936145 h 1872292"/>
                <a:gd name="connsiteX1-3" fmla="*/ 900100 w 1408314"/>
                <a:gd name="connsiteY1-4" fmla="*/ 41 h 1872292"/>
                <a:gd name="connsiteX2-5" fmla="*/ 1408314 w 1408314"/>
                <a:gd name="connsiteY2-6" fmla="*/ 965174 h 1872292"/>
                <a:gd name="connsiteX3-7" fmla="*/ 900100 w 1408314"/>
                <a:gd name="connsiteY3-8" fmla="*/ 1872249 h 1872292"/>
                <a:gd name="connsiteX4-9" fmla="*/ 0 w 1408314"/>
                <a:gd name="connsiteY4-10" fmla="*/ 936145 h 1872292"/>
                <a:gd name="connsiteX0-11" fmla="*/ 8065 w 1565401"/>
                <a:gd name="connsiteY0-12" fmla="*/ 790997 h 1727144"/>
                <a:gd name="connsiteX1-13" fmla="*/ 1474222 w 1565401"/>
                <a:gd name="connsiteY1-14" fmla="*/ 35 h 1727144"/>
                <a:gd name="connsiteX2-15" fmla="*/ 1416379 w 1565401"/>
                <a:gd name="connsiteY2-16" fmla="*/ 820026 h 1727144"/>
                <a:gd name="connsiteX3-17" fmla="*/ 908165 w 1565401"/>
                <a:gd name="connsiteY3-18" fmla="*/ 1727101 h 1727144"/>
                <a:gd name="connsiteX4-19" fmla="*/ 8065 w 1565401"/>
                <a:gd name="connsiteY4-20" fmla="*/ 790997 h 1727144"/>
                <a:gd name="connsiteX0-21" fmla="*/ 7672 w 1516692"/>
                <a:gd name="connsiteY0-22" fmla="*/ 790971 h 1727085"/>
                <a:gd name="connsiteX1-23" fmla="*/ 1473829 w 1516692"/>
                <a:gd name="connsiteY1-24" fmla="*/ 9 h 1727085"/>
                <a:gd name="connsiteX2-25" fmla="*/ 1154729 w 1516692"/>
                <a:gd name="connsiteY2-26" fmla="*/ 805485 h 1727085"/>
                <a:gd name="connsiteX3-27" fmla="*/ 907772 w 1516692"/>
                <a:gd name="connsiteY3-28" fmla="*/ 1727075 h 1727085"/>
                <a:gd name="connsiteX4-29" fmla="*/ 7672 w 1516692"/>
                <a:gd name="connsiteY4-30" fmla="*/ 790971 h 1727085"/>
                <a:gd name="connsiteX0-31" fmla="*/ 17232 w 916832"/>
                <a:gd name="connsiteY0-32" fmla="*/ 362964 h 1757227"/>
                <a:gd name="connsiteX1-33" fmla="*/ 902817 w 916832"/>
                <a:gd name="connsiteY1-34" fmla="*/ 21945 h 1757227"/>
                <a:gd name="connsiteX2-35" fmla="*/ 583717 w 916832"/>
                <a:gd name="connsiteY2-36" fmla="*/ 827421 h 1757227"/>
                <a:gd name="connsiteX3-37" fmla="*/ 336760 w 916832"/>
                <a:gd name="connsiteY3-38" fmla="*/ 1749011 h 1757227"/>
                <a:gd name="connsiteX4-39" fmla="*/ 17232 w 916832"/>
                <a:gd name="connsiteY4-40" fmla="*/ 362964 h 1757227"/>
                <a:gd name="connsiteX0-41" fmla="*/ 67305 w 966905"/>
                <a:gd name="connsiteY0-42" fmla="*/ 357294 h 1289288"/>
                <a:gd name="connsiteX1-43" fmla="*/ 952890 w 966905"/>
                <a:gd name="connsiteY1-44" fmla="*/ 16275 h 1289288"/>
                <a:gd name="connsiteX2-45" fmla="*/ 633790 w 966905"/>
                <a:gd name="connsiteY2-46" fmla="*/ 821751 h 1289288"/>
                <a:gd name="connsiteX3-47" fmla="*/ 125576 w 966905"/>
                <a:gd name="connsiteY3-48" fmla="*/ 1249856 h 1289288"/>
                <a:gd name="connsiteX4-49" fmla="*/ 67305 w 966905"/>
                <a:gd name="connsiteY4-50" fmla="*/ 357294 h 1289288"/>
                <a:gd name="connsiteX0-51" fmla="*/ 67305 w 1120923"/>
                <a:gd name="connsiteY0-52" fmla="*/ 578161 h 1510155"/>
                <a:gd name="connsiteX1-53" fmla="*/ 952890 w 1120923"/>
                <a:gd name="connsiteY1-54" fmla="*/ 237142 h 1510155"/>
                <a:gd name="connsiteX2-55" fmla="*/ 633790 w 1120923"/>
                <a:gd name="connsiteY2-56" fmla="*/ 1042618 h 1510155"/>
                <a:gd name="connsiteX3-57" fmla="*/ 125576 w 1120923"/>
                <a:gd name="connsiteY3-58" fmla="*/ 1470723 h 1510155"/>
                <a:gd name="connsiteX4-59" fmla="*/ 67305 w 1120923"/>
                <a:gd name="connsiteY4-60" fmla="*/ 578161 h 1510155"/>
                <a:gd name="connsiteX0-61" fmla="*/ 67305 w 1082631"/>
                <a:gd name="connsiteY0-62" fmla="*/ 578161 h 1510155"/>
                <a:gd name="connsiteX1-63" fmla="*/ 952890 w 1082631"/>
                <a:gd name="connsiteY1-64" fmla="*/ 237142 h 1510155"/>
                <a:gd name="connsiteX2-65" fmla="*/ 633790 w 1082631"/>
                <a:gd name="connsiteY2-66" fmla="*/ 1042618 h 1510155"/>
                <a:gd name="connsiteX3-67" fmla="*/ 125576 w 1082631"/>
                <a:gd name="connsiteY3-68" fmla="*/ 1470723 h 1510155"/>
                <a:gd name="connsiteX4-69" fmla="*/ 67305 w 1082631"/>
                <a:gd name="connsiteY4-70" fmla="*/ 578161 h 1510155"/>
                <a:gd name="connsiteX0-71" fmla="*/ 67305 w 1022843"/>
                <a:gd name="connsiteY0-72" fmla="*/ 597144 h 1529138"/>
                <a:gd name="connsiteX1-73" fmla="*/ 952890 w 1022843"/>
                <a:gd name="connsiteY1-74" fmla="*/ 256125 h 1529138"/>
                <a:gd name="connsiteX2-75" fmla="*/ 633790 w 1022843"/>
                <a:gd name="connsiteY2-76" fmla="*/ 1061601 h 1529138"/>
                <a:gd name="connsiteX3-77" fmla="*/ 125576 w 1022843"/>
                <a:gd name="connsiteY3-78" fmla="*/ 1489706 h 1529138"/>
                <a:gd name="connsiteX4-79" fmla="*/ 67305 w 1022843"/>
                <a:gd name="connsiteY4-80" fmla="*/ 597144 h 1529138"/>
                <a:gd name="connsiteX0-81" fmla="*/ 35178 w 990716"/>
                <a:gd name="connsiteY0-82" fmla="*/ 706929 h 1638923"/>
                <a:gd name="connsiteX1-83" fmla="*/ 920763 w 990716"/>
                <a:gd name="connsiteY1-84" fmla="*/ 365910 h 1638923"/>
                <a:gd name="connsiteX2-85" fmla="*/ 601663 w 990716"/>
                <a:gd name="connsiteY2-86" fmla="*/ 1171386 h 1638923"/>
                <a:gd name="connsiteX3-87" fmla="*/ 93449 w 990716"/>
                <a:gd name="connsiteY3-88" fmla="*/ 1599491 h 1638923"/>
                <a:gd name="connsiteX4-89" fmla="*/ 35178 w 990716"/>
                <a:gd name="connsiteY4-90" fmla="*/ 706929 h 1638923"/>
                <a:gd name="connsiteX0-91" fmla="*/ 84888 w 1040426"/>
                <a:gd name="connsiteY0-92" fmla="*/ 595487 h 1483573"/>
                <a:gd name="connsiteX1-93" fmla="*/ 970473 w 1040426"/>
                <a:gd name="connsiteY1-94" fmla="*/ 254468 h 1483573"/>
                <a:gd name="connsiteX2-95" fmla="*/ 651373 w 1040426"/>
                <a:gd name="connsiteY2-96" fmla="*/ 1059944 h 1483573"/>
                <a:gd name="connsiteX3-97" fmla="*/ 99616 w 1040426"/>
                <a:gd name="connsiteY3-98" fmla="*/ 1429992 h 1483573"/>
                <a:gd name="connsiteX4-99" fmla="*/ 84888 w 1040426"/>
                <a:gd name="connsiteY4-100" fmla="*/ 595487 h 1483573"/>
                <a:gd name="connsiteX0-101" fmla="*/ 66779 w 1022317"/>
                <a:gd name="connsiteY0-102" fmla="*/ 684992 h 1573078"/>
                <a:gd name="connsiteX1-103" fmla="*/ 952364 w 1022317"/>
                <a:gd name="connsiteY1-104" fmla="*/ 343973 h 1573078"/>
                <a:gd name="connsiteX2-105" fmla="*/ 633264 w 1022317"/>
                <a:gd name="connsiteY2-106" fmla="*/ 1149449 h 1573078"/>
                <a:gd name="connsiteX3-107" fmla="*/ 81507 w 1022317"/>
                <a:gd name="connsiteY3-108" fmla="*/ 1519497 h 1573078"/>
                <a:gd name="connsiteX4-109" fmla="*/ 66779 w 1022317"/>
                <a:gd name="connsiteY4-110" fmla="*/ 684992 h 1573078"/>
                <a:gd name="connsiteX0-111" fmla="*/ 88996 w 1099434"/>
                <a:gd name="connsiteY0-112" fmla="*/ 644350 h 1532436"/>
                <a:gd name="connsiteX1-113" fmla="*/ 1032638 w 1099434"/>
                <a:gd name="connsiteY1-114" fmla="*/ 245274 h 1532436"/>
                <a:gd name="connsiteX2-115" fmla="*/ 655481 w 1099434"/>
                <a:gd name="connsiteY2-116" fmla="*/ 1108807 h 1532436"/>
                <a:gd name="connsiteX3-117" fmla="*/ 103724 w 1099434"/>
                <a:gd name="connsiteY3-118" fmla="*/ 1478855 h 1532436"/>
                <a:gd name="connsiteX4-119" fmla="*/ 88996 w 1099434"/>
                <a:gd name="connsiteY4-120" fmla="*/ 644350 h 1532436"/>
                <a:gd name="connsiteX0-121" fmla="*/ 113991 w 1124429"/>
                <a:gd name="connsiteY0-122" fmla="*/ 765632 h 1653718"/>
                <a:gd name="connsiteX1-123" fmla="*/ 1057633 w 1124429"/>
                <a:gd name="connsiteY1-124" fmla="*/ 366556 h 1653718"/>
                <a:gd name="connsiteX2-125" fmla="*/ 680476 w 1124429"/>
                <a:gd name="connsiteY2-126" fmla="*/ 1230089 h 1653718"/>
                <a:gd name="connsiteX3-127" fmla="*/ 128719 w 1124429"/>
                <a:gd name="connsiteY3-128" fmla="*/ 1600137 h 1653718"/>
                <a:gd name="connsiteX4-129" fmla="*/ 113991 w 1124429"/>
                <a:gd name="connsiteY4-130" fmla="*/ 765632 h 1653718"/>
                <a:gd name="connsiteX0-131" fmla="*/ 107702 w 1118140"/>
                <a:gd name="connsiteY0-132" fmla="*/ 761692 h 1649778"/>
                <a:gd name="connsiteX1-133" fmla="*/ 1051344 w 1118140"/>
                <a:gd name="connsiteY1-134" fmla="*/ 362616 h 1649778"/>
                <a:gd name="connsiteX2-135" fmla="*/ 674187 w 1118140"/>
                <a:gd name="connsiteY2-136" fmla="*/ 1226149 h 1649778"/>
                <a:gd name="connsiteX3-137" fmla="*/ 122430 w 1118140"/>
                <a:gd name="connsiteY3-138" fmla="*/ 1596197 h 1649778"/>
                <a:gd name="connsiteX4-139" fmla="*/ 107702 w 1118140"/>
                <a:gd name="connsiteY4-140" fmla="*/ 761692 h 1649778"/>
                <a:gd name="connsiteX0-141" fmla="*/ 89232 w 1114646"/>
                <a:gd name="connsiteY0-142" fmla="*/ 507116 h 1410789"/>
                <a:gd name="connsiteX1-143" fmla="*/ 1105445 w 1114646"/>
                <a:gd name="connsiteY1-144" fmla="*/ 122555 h 1410789"/>
                <a:gd name="connsiteX2-145" fmla="*/ 728288 w 1114646"/>
                <a:gd name="connsiteY2-146" fmla="*/ 986088 h 1410789"/>
                <a:gd name="connsiteX3-147" fmla="*/ 176531 w 1114646"/>
                <a:gd name="connsiteY3-148" fmla="*/ 1356136 h 1410789"/>
                <a:gd name="connsiteX4-149" fmla="*/ 89232 w 1114646"/>
                <a:gd name="connsiteY4-150" fmla="*/ 507116 h 1410789"/>
                <a:gd name="connsiteX0-151" fmla="*/ 89232 w 1175988"/>
                <a:gd name="connsiteY0-152" fmla="*/ 721370 h 1625043"/>
                <a:gd name="connsiteX1-153" fmla="*/ 1105445 w 1175988"/>
                <a:gd name="connsiteY1-154" fmla="*/ 336809 h 1625043"/>
                <a:gd name="connsiteX2-155" fmla="*/ 728288 w 1175988"/>
                <a:gd name="connsiteY2-156" fmla="*/ 1200342 h 1625043"/>
                <a:gd name="connsiteX3-157" fmla="*/ 176531 w 1175988"/>
                <a:gd name="connsiteY3-158" fmla="*/ 1570390 h 1625043"/>
                <a:gd name="connsiteX4-159" fmla="*/ 89232 w 1175988"/>
                <a:gd name="connsiteY4-160" fmla="*/ 721370 h 1625043"/>
                <a:gd name="connsiteX0-161" fmla="*/ 38984 w 1125740"/>
                <a:gd name="connsiteY0-162" fmla="*/ 727644 h 1631317"/>
                <a:gd name="connsiteX1-163" fmla="*/ 1055197 w 1125740"/>
                <a:gd name="connsiteY1-164" fmla="*/ 343083 h 1631317"/>
                <a:gd name="connsiteX2-165" fmla="*/ 678040 w 1125740"/>
                <a:gd name="connsiteY2-166" fmla="*/ 1206616 h 1631317"/>
                <a:gd name="connsiteX3-167" fmla="*/ 126283 w 1125740"/>
                <a:gd name="connsiteY3-168" fmla="*/ 1576664 h 1631317"/>
                <a:gd name="connsiteX4-169" fmla="*/ 38984 w 1125740"/>
                <a:gd name="connsiteY4-170" fmla="*/ 727644 h 1631317"/>
                <a:gd name="connsiteX0-171" fmla="*/ 82819 w 1169575"/>
                <a:gd name="connsiteY0-172" fmla="*/ 722740 h 1626413"/>
                <a:gd name="connsiteX1-173" fmla="*/ 1099032 w 1169575"/>
                <a:gd name="connsiteY1-174" fmla="*/ 338179 h 1626413"/>
                <a:gd name="connsiteX2-175" fmla="*/ 721875 w 1169575"/>
                <a:gd name="connsiteY2-176" fmla="*/ 1201712 h 1626413"/>
                <a:gd name="connsiteX3-177" fmla="*/ 170118 w 1169575"/>
                <a:gd name="connsiteY3-178" fmla="*/ 1571760 h 1626413"/>
                <a:gd name="connsiteX4-179" fmla="*/ 82819 w 1169575"/>
                <a:gd name="connsiteY4-180" fmla="*/ 722740 h 1626413"/>
                <a:gd name="connsiteX0-181" fmla="*/ 82819 w 1169575"/>
                <a:gd name="connsiteY0-182" fmla="*/ 722740 h 1626413"/>
                <a:gd name="connsiteX1-183" fmla="*/ 1099032 w 1169575"/>
                <a:gd name="connsiteY1-184" fmla="*/ 338179 h 1626413"/>
                <a:gd name="connsiteX2-185" fmla="*/ 721875 w 1169575"/>
                <a:gd name="connsiteY2-186" fmla="*/ 1201712 h 1626413"/>
                <a:gd name="connsiteX3-187" fmla="*/ 170118 w 1169575"/>
                <a:gd name="connsiteY3-188" fmla="*/ 1571760 h 1626413"/>
                <a:gd name="connsiteX4-189" fmla="*/ 82819 w 1169575"/>
                <a:gd name="connsiteY4-190" fmla="*/ 722740 h 1626413"/>
                <a:gd name="connsiteX0-191" fmla="*/ 124502 w 1211258"/>
                <a:gd name="connsiteY0-192" fmla="*/ 722740 h 1626413"/>
                <a:gd name="connsiteX1-193" fmla="*/ 1140715 w 1211258"/>
                <a:gd name="connsiteY1-194" fmla="*/ 338179 h 1626413"/>
                <a:gd name="connsiteX2-195" fmla="*/ 763558 w 1211258"/>
                <a:gd name="connsiteY2-196" fmla="*/ 1201712 h 1626413"/>
                <a:gd name="connsiteX3-197" fmla="*/ 211801 w 1211258"/>
                <a:gd name="connsiteY3-198" fmla="*/ 1571760 h 1626413"/>
                <a:gd name="connsiteX4-199" fmla="*/ 124502 w 1211258"/>
                <a:gd name="connsiteY4-200" fmla="*/ 722740 h 1626413"/>
                <a:gd name="connsiteX0-201" fmla="*/ 124502 w 1211258"/>
                <a:gd name="connsiteY0-202" fmla="*/ 752275 h 1655948"/>
                <a:gd name="connsiteX1-203" fmla="*/ 1140715 w 1211258"/>
                <a:gd name="connsiteY1-204" fmla="*/ 367714 h 1655948"/>
                <a:gd name="connsiteX2-205" fmla="*/ 763558 w 1211258"/>
                <a:gd name="connsiteY2-206" fmla="*/ 1231247 h 1655948"/>
                <a:gd name="connsiteX3-207" fmla="*/ 211801 w 1211258"/>
                <a:gd name="connsiteY3-208" fmla="*/ 1601295 h 1655948"/>
                <a:gd name="connsiteX4-209" fmla="*/ 124502 w 1211258"/>
                <a:gd name="connsiteY4-210" fmla="*/ 752275 h 1655948"/>
                <a:gd name="connsiteX0-211" fmla="*/ 139554 w 1100895"/>
                <a:gd name="connsiteY0-212" fmla="*/ 558955 h 1431224"/>
                <a:gd name="connsiteX1-213" fmla="*/ 1093268 w 1100895"/>
                <a:gd name="connsiteY1-214" fmla="*/ 145151 h 1431224"/>
                <a:gd name="connsiteX2-215" fmla="*/ 716111 w 1100895"/>
                <a:gd name="connsiteY2-216" fmla="*/ 1008684 h 1431224"/>
                <a:gd name="connsiteX3-217" fmla="*/ 164354 w 1100895"/>
                <a:gd name="connsiteY3-218" fmla="*/ 1378732 h 1431224"/>
                <a:gd name="connsiteX4-219" fmla="*/ 139554 w 1100895"/>
                <a:gd name="connsiteY4-220" fmla="*/ 558955 h 1431224"/>
                <a:gd name="connsiteX0-221" fmla="*/ 139554 w 1143176"/>
                <a:gd name="connsiteY0-222" fmla="*/ 740395 h 1612664"/>
                <a:gd name="connsiteX1-223" fmla="*/ 1093268 w 1143176"/>
                <a:gd name="connsiteY1-224" fmla="*/ 326591 h 1612664"/>
                <a:gd name="connsiteX2-225" fmla="*/ 716111 w 1143176"/>
                <a:gd name="connsiteY2-226" fmla="*/ 1190124 h 1612664"/>
                <a:gd name="connsiteX3-227" fmla="*/ 164354 w 1143176"/>
                <a:gd name="connsiteY3-228" fmla="*/ 1560172 h 1612664"/>
                <a:gd name="connsiteX4-229" fmla="*/ 139554 w 1143176"/>
                <a:gd name="connsiteY4-230" fmla="*/ 740395 h 1612664"/>
                <a:gd name="connsiteX0-231" fmla="*/ 139554 w 1143176"/>
                <a:gd name="connsiteY0-232" fmla="*/ 817520 h 1689789"/>
                <a:gd name="connsiteX1-233" fmla="*/ 1093268 w 1143176"/>
                <a:gd name="connsiteY1-234" fmla="*/ 403716 h 1689789"/>
                <a:gd name="connsiteX2-235" fmla="*/ 716111 w 1143176"/>
                <a:gd name="connsiteY2-236" fmla="*/ 1267249 h 1689789"/>
                <a:gd name="connsiteX3-237" fmla="*/ 164354 w 1143176"/>
                <a:gd name="connsiteY3-238" fmla="*/ 1637297 h 1689789"/>
                <a:gd name="connsiteX4-239" fmla="*/ 139554 w 1143176"/>
                <a:gd name="connsiteY4-240" fmla="*/ 817520 h 1689789"/>
                <a:gd name="connsiteX0-241" fmla="*/ 138613 w 1099266"/>
                <a:gd name="connsiteY0-242" fmla="*/ 652318 h 1530808"/>
                <a:gd name="connsiteX1-243" fmla="*/ 1092327 w 1099266"/>
                <a:gd name="connsiteY1-244" fmla="*/ 238514 h 1530808"/>
                <a:gd name="connsiteX2-245" fmla="*/ 693395 w 1099266"/>
                <a:gd name="connsiteY2-246" fmla="*/ 1118801 h 1530808"/>
                <a:gd name="connsiteX3-247" fmla="*/ 163413 w 1099266"/>
                <a:gd name="connsiteY3-248" fmla="*/ 1472095 h 1530808"/>
                <a:gd name="connsiteX4-249" fmla="*/ 138613 w 1099266"/>
                <a:gd name="connsiteY4-250" fmla="*/ 652318 h 1530808"/>
                <a:gd name="connsiteX0-251" fmla="*/ 138613 w 1099389"/>
                <a:gd name="connsiteY0-252" fmla="*/ 652318 h 1530808"/>
                <a:gd name="connsiteX1-253" fmla="*/ 1092327 w 1099389"/>
                <a:gd name="connsiteY1-254" fmla="*/ 238514 h 1530808"/>
                <a:gd name="connsiteX2-255" fmla="*/ 693395 w 1099389"/>
                <a:gd name="connsiteY2-256" fmla="*/ 1118801 h 1530808"/>
                <a:gd name="connsiteX3-257" fmla="*/ 163413 w 1099389"/>
                <a:gd name="connsiteY3-258" fmla="*/ 1472095 h 1530808"/>
                <a:gd name="connsiteX4-259" fmla="*/ 138613 w 1099389"/>
                <a:gd name="connsiteY4-260" fmla="*/ 652318 h 1530808"/>
                <a:gd name="connsiteX0-261" fmla="*/ 138613 w 1111719"/>
                <a:gd name="connsiteY0-262" fmla="*/ 815493 h 1693983"/>
                <a:gd name="connsiteX1-263" fmla="*/ 1092327 w 1111719"/>
                <a:gd name="connsiteY1-264" fmla="*/ 401689 h 1693983"/>
                <a:gd name="connsiteX2-265" fmla="*/ 693395 w 1111719"/>
                <a:gd name="connsiteY2-266" fmla="*/ 1281976 h 1693983"/>
                <a:gd name="connsiteX3-267" fmla="*/ 163413 w 1111719"/>
                <a:gd name="connsiteY3-268" fmla="*/ 1635270 h 1693983"/>
                <a:gd name="connsiteX4-269" fmla="*/ 138613 w 1111719"/>
                <a:gd name="connsiteY4-270" fmla="*/ 815493 h 1693983"/>
                <a:gd name="connsiteX0-271" fmla="*/ 138613 w 1111719"/>
                <a:gd name="connsiteY0-272" fmla="*/ 815493 h 1676291"/>
                <a:gd name="connsiteX1-273" fmla="*/ 1092327 w 1111719"/>
                <a:gd name="connsiteY1-274" fmla="*/ 401689 h 1676291"/>
                <a:gd name="connsiteX2-275" fmla="*/ 693395 w 1111719"/>
                <a:gd name="connsiteY2-276" fmla="*/ 1281976 h 1676291"/>
                <a:gd name="connsiteX3-277" fmla="*/ 163413 w 1111719"/>
                <a:gd name="connsiteY3-278" fmla="*/ 1635270 h 1676291"/>
                <a:gd name="connsiteX4-279" fmla="*/ 138613 w 1111719"/>
                <a:gd name="connsiteY4-280" fmla="*/ 815493 h 1676291"/>
                <a:gd name="connsiteX0-281" fmla="*/ 134851 w 1093206"/>
                <a:gd name="connsiteY0-282" fmla="*/ 651050 h 1505647"/>
                <a:gd name="connsiteX1-283" fmla="*/ 1088565 w 1093206"/>
                <a:gd name="connsiteY1-284" fmla="*/ 237246 h 1505647"/>
                <a:gd name="connsiteX2-285" fmla="*/ 600590 w 1093206"/>
                <a:gd name="connsiteY2-286" fmla="*/ 1095381 h 1505647"/>
                <a:gd name="connsiteX3-287" fmla="*/ 159651 w 1093206"/>
                <a:gd name="connsiteY3-288" fmla="*/ 1470827 h 1505647"/>
                <a:gd name="connsiteX4-289" fmla="*/ 134851 w 1093206"/>
                <a:gd name="connsiteY4-290" fmla="*/ 651050 h 1505647"/>
                <a:gd name="connsiteX0-291" fmla="*/ 134851 w 1115875"/>
                <a:gd name="connsiteY0-292" fmla="*/ 828674 h 1683271"/>
                <a:gd name="connsiteX1-293" fmla="*/ 1088565 w 1115875"/>
                <a:gd name="connsiteY1-294" fmla="*/ 414870 h 1683271"/>
                <a:gd name="connsiteX2-295" fmla="*/ 600590 w 1115875"/>
                <a:gd name="connsiteY2-296" fmla="*/ 1273005 h 1683271"/>
                <a:gd name="connsiteX3-297" fmla="*/ 159651 w 1115875"/>
                <a:gd name="connsiteY3-298" fmla="*/ 1648451 h 1683271"/>
                <a:gd name="connsiteX4-299" fmla="*/ 134851 w 1115875"/>
                <a:gd name="connsiteY4-300" fmla="*/ 828674 h 1683271"/>
                <a:gd name="connsiteX0-301" fmla="*/ 134851 w 1132788"/>
                <a:gd name="connsiteY0-302" fmla="*/ 828674 h 1683271"/>
                <a:gd name="connsiteX1-303" fmla="*/ 1088565 w 1132788"/>
                <a:gd name="connsiteY1-304" fmla="*/ 414870 h 1683271"/>
                <a:gd name="connsiteX2-305" fmla="*/ 600590 w 1132788"/>
                <a:gd name="connsiteY2-306" fmla="*/ 1273005 h 1683271"/>
                <a:gd name="connsiteX3-307" fmla="*/ 159651 w 1132788"/>
                <a:gd name="connsiteY3-308" fmla="*/ 1648451 h 1683271"/>
                <a:gd name="connsiteX4-309" fmla="*/ 134851 w 1132788"/>
                <a:gd name="connsiteY4-310" fmla="*/ 828674 h 1683271"/>
                <a:gd name="connsiteX0-311" fmla="*/ 134851 w 1122771"/>
                <a:gd name="connsiteY0-312" fmla="*/ 828674 h 1729682"/>
                <a:gd name="connsiteX1-313" fmla="*/ 1088565 w 1122771"/>
                <a:gd name="connsiteY1-314" fmla="*/ 414870 h 1729682"/>
                <a:gd name="connsiteX2-315" fmla="*/ 600590 w 1122771"/>
                <a:gd name="connsiteY2-316" fmla="*/ 1273005 h 1729682"/>
                <a:gd name="connsiteX3-317" fmla="*/ 159651 w 1122771"/>
                <a:gd name="connsiteY3-318" fmla="*/ 1648451 h 1729682"/>
                <a:gd name="connsiteX4-319" fmla="*/ 134851 w 1122771"/>
                <a:gd name="connsiteY4-320" fmla="*/ 828674 h 1729682"/>
                <a:gd name="connsiteX0-321" fmla="*/ 133733 w 1121653"/>
                <a:gd name="connsiteY0-322" fmla="*/ 828674 h 1705461"/>
                <a:gd name="connsiteX1-323" fmla="*/ 1087447 w 1121653"/>
                <a:gd name="connsiteY1-324" fmla="*/ 414870 h 1705461"/>
                <a:gd name="connsiteX2-325" fmla="*/ 599472 w 1121653"/>
                <a:gd name="connsiteY2-326" fmla="*/ 1273005 h 1705461"/>
                <a:gd name="connsiteX3-327" fmla="*/ 158533 w 1121653"/>
                <a:gd name="connsiteY3-328" fmla="*/ 1648451 h 1705461"/>
                <a:gd name="connsiteX4-329" fmla="*/ 133733 w 1121653"/>
                <a:gd name="connsiteY4-330" fmla="*/ 828674 h 1705461"/>
                <a:gd name="connsiteX0-331" fmla="*/ 133733 w 1125327"/>
                <a:gd name="connsiteY0-332" fmla="*/ 828674 h 1671108"/>
                <a:gd name="connsiteX1-333" fmla="*/ 1087447 w 1125327"/>
                <a:gd name="connsiteY1-334" fmla="*/ 414870 h 1671108"/>
                <a:gd name="connsiteX2-335" fmla="*/ 599472 w 1125327"/>
                <a:gd name="connsiteY2-336" fmla="*/ 1273005 h 1671108"/>
                <a:gd name="connsiteX3-337" fmla="*/ 158533 w 1125327"/>
                <a:gd name="connsiteY3-338" fmla="*/ 1648451 h 1671108"/>
                <a:gd name="connsiteX4-339" fmla="*/ 133733 w 1125327"/>
                <a:gd name="connsiteY4-340" fmla="*/ 828674 h 16711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475942">
              <a:off x="3406806" y="3918384"/>
              <a:ext cx="208252" cy="21602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20475942">
              <a:off x="3583475" y="3870331"/>
              <a:ext cx="264856" cy="2604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20475942">
              <a:off x="3785918" y="3905667"/>
              <a:ext cx="264856" cy="2604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20475942">
              <a:off x="3951202" y="4017607"/>
              <a:ext cx="289739" cy="30364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20475942">
              <a:off x="4109475" y="4134635"/>
              <a:ext cx="367266" cy="32942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grpSp>
        <p:nvGrpSpPr>
          <p:cNvPr id="3" name="组合 12"/>
          <p:cNvGrpSpPr/>
          <p:nvPr/>
        </p:nvGrpSpPr>
        <p:grpSpPr>
          <a:xfrm rot="762989" flipH="1">
            <a:off x="6198966" y="4872802"/>
            <a:ext cx="720381" cy="1107145"/>
            <a:chOff x="3229455" y="3870331"/>
            <a:chExt cx="1247286" cy="1916345"/>
          </a:xfrm>
          <a:solidFill>
            <a:schemeClr val="accent4"/>
          </a:solidFill>
        </p:grpSpPr>
        <p:sp>
          <p:nvSpPr>
            <p:cNvPr id="14" name="椭圆 3"/>
            <p:cNvSpPr/>
            <p:nvPr/>
          </p:nvSpPr>
          <p:spPr>
            <a:xfrm rot="20475942">
              <a:off x="3229455" y="4115568"/>
              <a:ext cx="1125327" cy="1671108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-1" fmla="*/ 0 w 1408314"/>
                <a:gd name="connsiteY0-2" fmla="*/ 936145 h 1872292"/>
                <a:gd name="connsiteX1-3" fmla="*/ 900100 w 1408314"/>
                <a:gd name="connsiteY1-4" fmla="*/ 41 h 1872292"/>
                <a:gd name="connsiteX2-5" fmla="*/ 1408314 w 1408314"/>
                <a:gd name="connsiteY2-6" fmla="*/ 965174 h 1872292"/>
                <a:gd name="connsiteX3-7" fmla="*/ 900100 w 1408314"/>
                <a:gd name="connsiteY3-8" fmla="*/ 1872249 h 1872292"/>
                <a:gd name="connsiteX4-9" fmla="*/ 0 w 1408314"/>
                <a:gd name="connsiteY4-10" fmla="*/ 936145 h 1872292"/>
                <a:gd name="connsiteX0-11" fmla="*/ 8065 w 1565401"/>
                <a:gd name="connsiteY0-12" fmla="*/ 790997 h 1727144"/>
                <a:gd name="connsiteX1-13" fmla="*/ 1474222 w 1565401"/>
                <a:gd name="connsiteY1-14" fmla="*/ 35 h 1727144"/>
                <a:gd name="connsiteX2-15" fmla="*/ 1416379 w 1565401"/>
                <a:gd name="connsiteY2-16" fmla="*/ 820026 h 1727144"/>
                <a:gd name="connsiteX3-17" fmla="*/ 908165 w 1565401"/>
                <a:gd name="connsiteY3-18" fmla="*/ 1727101 h 1727144"/>
                <a:gd name="connsiteX4-19" fmla="*/ 8065 w 1565401"/>
                <a:gd name="connsiteY4-20" fmla="*/ 790997 h 1727144"/>
                <a:gd name="connsiteX0-21" fmla="*/ 7672 w 1516692"/>
                <a:gd name="connsiteY0-22" fmla="*/ 790971 h 1727085"/>
                <a:gd name="connsiteX1-23" fmla="*/ 1473829 w 1516692"/>
                <a:gd name="connsiteY1-24" fmla="*/ 9 h 1727085"/>
                <a:gd name="connsiteX2-25" fmla="*/ 1154729 w 1516692"/>
                <a:gd name="connsiteY2-26" fmla="*/ 805485 h 1727085"/>
                <a:gd name="connsiteX3-27" fmla="*/ 907772 w 1516692"/>
                <a:gd name="connsiteY3-28" fmla="*/ 1727075 h 1727085"/>
                <a:gd name="connsiteX4-29" fmla="*/ 7672 w 1516692"/>
                <a:gd name="connsiteY4-30" fmla="*/ 790971 h 1727085"/>
                <a:gd name="connsiteX0-31" fmla="*/ 17232 w 916832"/>
                <a:gd name="connsiteY0-32" fmla="*/ 362964 h 1757227"/>
                <a:gd name="connsiteX1-33" fmla="*/ 902817 w 916832"/>
                <a:gd name="connsiteY1-34" fmla="*/ 21945 h 1757227"/>
                <a:gd name="connsiteX2-35" fmla="*/ 583717 w 916832"/>
                <a:gd name="connsiteY2-36" fmla="*/ 827421 h 1757227"/>
                <a:gd name="connsiteX3-37" fmla="*/ 336760 w 916832"/>
                <a:gd name="connsiteY3-38" fmla="*/ 1749011 h 1757227"/>
                <a:gd name="connsiteX4-39" fmla="*/ 17232 w 916832"/>
                <a:gd name="connsiteY4-40" fmla="*/ 362964 h 1757227"/>
                <a:gd name="connsiteX0-41" fmla="*/ 67305 w 966905"/>
                <a:gd name="connsiteY0-42" fmla="*/ 357294 h 1289288"/>
                <a:gd name="connsiteX1-43" fmla="*/ 952890 w 966905"/>
                <a:gd name="connsiteY1-44" fmla="*/ 16275 h 1289288"/>
                <a:gd name="connsiteX2-45" fmla="*/ 633790 w 966905"/>
                <a:gd name="connsiteY2-46" fmla="*/ 821751 h 1289288"/>
                <a:gd name="connsiteX3-47" fmla="*/ 125576 w 966905"/>
                <a:gd name="connsiteY3-48" fmla="*/ 1249856 h 1289288"/>
                <a:gd name="connsiteX4-49" fmla="*/ 67305 w 966905"/>
                <a:gd name="connsiteY4-50" fmla="*/ 357294 h 1289288"/>
                <a:gd name="connsiteX0-51" fmla="*/ 67305 w 1120923"/>
                <a:gd name="connsiteY0-52" fmla="*/ 578161 h 1510155"/>
                <a:gd name="connsiteX1-53" fmla="*/ 952890 w 1120923"/>
                <a:gd name="connsiteY1-54" fmla="*/ 237142 h 1510155"/>
                <a:gd name="connsiteX2-55" fmla="*/ 633790 w 1120923"/>
                <a:gd name="connsiteY2-56" fmla="*/ 1042618 h 1510155"/>
                <a:gd name="connsiteX3-57" fmla="*/ 125576 w 1120923"/>
                <a:gd name="connsiteY3-58" fmla="*/ 1470723 h 1510155"/>
                <a:gd name="connsiteX4-59" fmla="*/ 67305 w 1120923"/>
                <a:gd name="connsiteY4-60" fmla="*/ 578161 h 1510155"/>
                <a:gd name="connsiteX0-61" fmla="*/ 67305 w 1082631"/>
                <a:gd name="connsiteY0-62" fmla="*/ 578161 h 1510155"/>
                <a:gd name="connsiteX1-63" fmla="*/ 952890 w 1082631"/>
                <a:gd name="connsiteY1-64" fmla="*/ 237142 h 1510155"/>
                <a:gd name="connsiteX2-65" fmla="*/ 633790 w 1082631"/>
                <a:gd name="connsiteY2-66" fmla="*/ 1042618 h 1510155"/>
                <a:gd name="connsiteX3-67" fmla="*/ 125576 w 1082631"/>
                <a:gd name="connsiteY3-68" fmla="*/ 1470723 h 1510155"/>
                <a:gd name="connsiteX4-69" fmla="*/ 67305 w 1082631"/>
                <a:gd name="connsiteY4-70" fmla="*/ 578161 h 1510155"/>
                <a:gd name="connsiteX0-71" fmla="*/ 67305 w 1022843"/>
                <a:gd name="connsiteY0-72" fmla="*/ 597144 h 1529138"/>
                <a:gd name="connsiteX1-73" fmla="*/ 952890 w 1022843"/>
                <a:gd name="connsiteY1-74" fmla="*/ 256125 h 1529138"/>
                <a:gd name="connsiteX2-75" fmla="*/ 633790 w 1022843"/>
                <a:gd name="connsiteY2-76" fmla="*/ 1061601 h 1529138"/>
                <a:gd name="connsiteX3-77" fmla="*/ 125576 w 1022843"/>
                <a:gd name="connsiteY3-78" fmla="*/ 1489706 h 1529138"/>
                <a:gd name="connsiteX4-79" fmla="*/ 67305 w 1022843"/>
                <a:gd name="connsiteY4-80" fmla="*/ 597144 h 1529138"/>
                <a:gd name="connsiteX0-81" fmla="*/ 35178 w 990716"/>
                <a:gd name="connsiteY0-82" fmla="*/ 706929 h 1638923"/>
                <a:gd name="connsiteX1-83" fmla="*/ 920763 w 990716"/>
                <a:gd name="connsiteY1-84" fmla="*/ 365910 h 1638923"/>
                <a:gd name="connsiteX2-85" fmla="*/ 601663 w 990716"/>
                <a:gd name="connsiteY2-86" fmla="*/ 1171386 h 1638923"/>
                <a:gd name="connsiteX3-87" fmla="*/ 93449 w 990716"/>
                <a:gd name="connsiteY3-88" fmla="*/ 1599491 h 1638923"/>
                <a:gd name="connsiteX4-89" fmla="*/ 35178 w 990716"/>
                <a:gd name="connsiteY4-90" fmla="*/ 706929 h 1638923"/>
                <a:gd name="connsiteX0-91" fmla="*/ 84888 w 1040426"/>
                <a:gd name="connsiteY0-92" fmla="*/ 595487 h 1483573"/>
                <a:gd name="connsiteX1-93" fmla="*/ 970473 w 1040426"/>
                <a:gd name="connsiteY1-94" fmla="*/ 254468 h 1483573"/>
                <a:gd name="connsiteX2-95" fmla="*/ 651373 w 1040426"/>
                <a:gd name="connsiteY2-96" fmla="*/ 1059944 h 1483573"/>
                <a:gd name="connsiteX3-97" fmla="*/ 99616 w 1040426"/>
                <a:gd name="connsiteY3-98" fmla="*/ 1429992 h 1483573"/>
                <a:gd name="connsiteX4-99" fmla="*/ 84888 w 1040426"/>
                <a:gd name="connsiteY4-100" fmla="*/ 595487 h 1483573"/>
                <a:gd name="connsiteX0-101" fmla="*/ 66779 w 1022317"/>
                <a:gd name="connsiteY0-102" fmla="*/ 684992 h 1573078"/>
                <a:gd name="connsiteX1-103" fmla="*/ 952364 w 1022317"/>
                <a:gd name="connsiteY1-104" fmla="*/ 343973 h 1573078"/>
                <a:gd name="connsiteX2-105" fmla="*/ 633264 w 1022317"/>
                <a:gd name="connsiteY2-106" fmla="*/ 1149449 h 1573078"/>
                <a:gd name="connsiteX3-107" fmla="*/ 81507 w 1022317"/>
                <a:gd name="connsiteY3-108" fmla="*/ 1519497 h 1573078"/>
                <a:gd name="connsiteX4-109" fmla="*/ 66779 w 1022317"/>
                <a:gd name="connsiteY4-110" fmla="*/ 684992 h 1573078"/>
                <a:gd name="connsiteX0-111" fmla="*/ 88996 w 1099434"/>
                <a:gd name="connsiteY0-112" fmla="*/ 644350 h 1532436"/>
                <a:gd name="connsiteX1-113" fmla="*/ 1032638 w 1099434"/>
                <a:gd name="connsiteY1-114" fmla="*/ 245274 h 1532436"/>
                <a:gd name="connsiteX2-115" fmla="*/ 655481 w 1099434"/>
                <a:gd name="connsiteY2-116" fmla="*/ 1108807 h 1532436"/>
                <a:gd name="connsiteX3-117" fmla="*/ 103724 w 1099434"/>
                <a:gd name="connsiteY3-118" fmla="*/ 1478855 h 1532436"/>
                <a:gd name="connsiteX4-119" fmla="*/ 88996 w 1099434"/>
                <a:gd name="connsiteY4-120" fmla="*/ 644350 h 1532436"/>
                <a:gd name="connsiteX0-121" fmla="*/ 113991 w 1124429"/>
                <a:gd name="connsiteY0-122" fmla="*/ 765632 h 1653718"/>
                <a:gd name="connsiteX1-123" fmla="*/ 1057633 w 1124429"/>
                <a:gd name="connsiteY1-124" fmla="*/ 366556 h 1653718"/>
                <a:gd name="connsiteX2-125" fmla="*/ 680476 w 1124429"/>
                <a:gd name="connsiteY2-126" fmla="*/ 1230089 h 1653718"/>
                <a:gd name="connsiteX3-127" fmla="*/ 128719 w 1124429"/>
                <a:gd name="connsiteY3-128" fmla="*/ 1600137 h 1653718"/>
                <a:gd name="connsiteX4-129" fmla="*/ 113991 w 1124429"/>
                <a:gd name="connsiteY4-130" fmla="*/ 765632 h 1653718"/>
                <a:gd name="connsiteX0-131" fmla="*/ 107702 w 1118140"/>
                <a:gd name="connsiteY0-132" fmla="*/ 761692 h 1649778"/>
                <a:gd name="connsiteX1-133" fmla="*/ 1051344 w 1118140"/>
                <a:gd name="connsiteY1-134" fmla="*/ 362616 h 1649778"/>
                <a:gd name="connsiteX2-135" fmla="*/ 674187 w 1118140"/>
                <a:gd name="connsiteY2-136" fmla="*/ 1226149 h 1649778"/>
                <a:gd name="connsiteX3-137" fmla="*/ 122430 w 1118140"/>
                <a:gd name="connsiteY3-138" fmla="*/ 1596197 h 1649778"/>
                <a:gd name="connsiteX4-139" fmla="*/ 107702 w 1118140"/>
                <a:gd name="connsiteY4-140" fmla="*/ 761692 h 1649778"/>
                <a:gd name="connsiteX0-141" fmla="*/ 89232 w 1114646"/>
                <a:gd name="connsiteY0-142" fmla="*/ 507116 h 1410789"/>
                <a:gd name="connsiteX1-143" fmla="*/ 1105445 w 1114646"/>
                <a:gd name="connsiteY1-144" fmla="*/ 122555 h 1410789"/>
                <a:gd name="connsiteX2-145" fmla="*/ 728288 w 1114646"/>
                <a:gd name="connsiteY2-146" fmla="*/ 986088 h 1410789"/>
                <a:gd name="connsiteX3-147" fmla="*/ 176531 w 1114646"/>
                <a:gd name="connsiteY3-148" fmla="*/ 1356136 h 1410789"/>
                <a:gd name="connsiteX4-149" fmla="*/ 89232 w 1114646"/>
                <a:gd name="connsiteY4-150" fmla="*/ 507116 h 1410789"/>
                <a:gd name="connsiteX0-151" fmla="*/ 89232 w 1175988"/>
                <a:gd name="connsiteY0-152" fmla="*/ 721370 h 1625043"/>
                <a:gd name="connsiteX1-153" fmla="*/ 1105445 w 1175988"/>
                <a:gd name="connsiteY1-154" fmla="*/ 336809 h 1625043"/>
                <a:gd name="connsiteX2-155" fmla="*/ 728288 w 1175988"/>
                <a:gd name="connsiteY2-156" fmla="*/ 1200342 h 1625043"/>
                <a:gd name="connsiteX3-157" fmla="*/ 176531 w 1175988"/>
                <a:gd name="connsiteY3-158" fmla="*/ 1570390 h 1625043"/>
                <a:gd name="connsiteX4-159" fmla="*/ 89232 w 1175988"/>
                <a:gd name="connsiteY4-160" fmla="*/ 721370 h 1625043"/>
                <a:gd name="connsiteX0-161" fmla="*/ 38984 w 1125740"/>
                <a:gd name="connsiteY0-162" fmla="*/ 727644 h 1631317"/>
                <a:gd name="connsiteX1-163" fmla="*/ 1055197 w 1125740"/>
                <a:gd name="connsiteY1-164" fmla="*/ 343083 h 1631317"/>
                <a:gd name="connsiteX2-165" fmla="*/ 678040 w 1125740"/>
                <a:gd name="connsiteY2-166" fmla="*/ 1206616 h 1631317"/>
                <a:gd name="connsiteX3-167" fmla="*/ 126283 w 1125740"/>
                <a:gd name="connsiteY3-168" fmla="*/ 1576664 h 1631317"/>
                <a:gd name="connsiteX4-169" fmla="*/ 38984 w 1125740"/>
                <a:gd name="connsiteY4-170" fmla="*/ 727644 h 1631317"/>
                <a:gd name="connsiteX0-171" fmla="*/ 82819 w 1169575"/>
                <a:gd name="connsiteY0-172" fmla="*/ 722740 h 1626413"/>
                <a:gd name="connsiteX1-173" fmla="*/ 1099032 w 1169575"/>
                <a:gd name="connsiteY1-174" fmla="*/ 338179 h 1626413"/>
                <a:gd name="connsiteX2-175" fmla="*/ 721875 w 1169575"/>
                <a:gd name="connsiteY2-176" fmla="*/ 1201712 h 1626413"/>
                <a:gd name="connsiteX3-177" fmla="*/ 170118 w 1169575"/>
                <a:gd name="connsiteY3-178" fmla="*/ 1571760 h 1626413"/>
                <a:gd name="connsiteX4-179" fmla="*/ 82819 w 1169575"/>
                <a:gd name="connsiteY4-180" fmla="*/ 722740 h 1626413"/>
                <a:gd name="connsiteX0-181" fmla="*/ 82819 w 1169575"/>
                <a:gd name="connsiteY0-182" fmla="*/ 722740 h 1626413"/>
                <a:gd name="connsiteX1-183" fmla="*/ 1099032 w 1169575"/>
                <a:gd name="connsiteY1-184" fmla="*/ 338179 h 1626413"/>
                <a:gd name="connsiteX2-185" fmla="*/ 721875 w 1169575"/>
                <a:gd name="connsiteY2-186" fmla="*/ 1201712 h 1626413"/>
                <a:gd name="connsiteX3-187" fmla="*/ 170118 w 1169575"/>
                <a:gd name="connsiteY3-188" fmla="*/ 1571760 h 1626413"/>
                <a:gd name="connsiteX4-189" fmla="*/ 82819 w 1169575"/>
                <a:gd name="connsiteY4-190" fmla="*/ 722740 h 1626413"/>
                <a:gd name="connsiteX0-191" fmla="*/ 124502 w 1211258"/>
                <a:gd name="connsiteY0-192" fmla="*/ 722740 h 1626413"/>
                <a:gd name="connsiteX1-193" fmla="*/ 1140715 w 1211258"/>
                <a:gd name="connsiteY1-194" fmla="*/ 338179 h 1626413"/>
                <a:gd name="connsiteX2-195" fmla="*/ 763558 w 1211258"/>
                <a:gd name="connsiteY2-196" fmla="*/ 1201712 h 1626413"/>
                <a:gd name="connsiteX3-197" fmla="*/ 211801 w 1211258"/>
                <a:gd name="connsiteY3-198" fmla="*/ 1571760 h 1626413"/>
                <a:gd name="connsiteX4-199" fmla="*/ 124502 w 1211258"/>
                <a:gd name="connsiteY4-200" fmla="*/ 722740 h 1626413"/>
                <a:gd name="connsiteX0-201" fmla="*/ 124502 w 1211258"/>
                <a:gd name="connsiteY0-202" fmla="*/ 752275 h 1655948"/>
                <a:gd name="connsiteX1-203" fmla="*/ 1140715 w 1211258"/>
                <a:gd name="connsiteY1-204" fmla="*/ 367714 h 1655948"/>
                <a:gd name="connsiteX2-205" fmla="*/ 763558 w 1211258"/>
                <a:gd name="connsiteY2-206" fmla="*/ 1231247 h 1655948"/>
                <a:gd name="connsiteX3-207" fmla="*/ 211801 w 1211258"/>
                <a:gd name="connsiteY3-208" fmla="*/ 1601295 h 1655948"/>
                <a:gd name="connsiteX4-209" fmla="*/ 124502 w 1211258"/>
                <a:gd name="connsiteY4-210" fmla="*/ 752275 h 1655948"/>
                <a:gd name="connsiteX0-211" fmla="*/ 139554 w 1100895"/>
                <a:gd name="connsiteY0-212" fmla="*/ 558955 h 1431224"/>
                <a:gd name="connsiteX1-213" fmla="*/ 1093268 w 1100895"/>
                <a:gd name="connsiteY1-214" fmla="*/ 145151 h 1431224"/>
                <a:gd name="connsiteX2-215" fmla="*/ 716111 w 1100895"/>
                <a:gd name="connsiteY2-216" fmla="*/ 1008684 h 1431224"/>
                <a:gd name="connsiteX3-217" fmla="*/ 164354 w 1100895"/>
                <a:gd name="connsiteY3-218" fmla="*/ 1378732 h 1431224"/>
                <a:gd name="connsiteX4-219" fmla="*/ 139554 w 1100895"/>
                <a:gd name="connsiteY4-220" fmla="*/ 558955 h 1431224"/>
                <a:gd name="connsiteX0-221" fmla="*/ 139554 w 1143176"/>
                <a:gd name="connsiteY0-222" fmla="*/ 740395 h 1612664"/>
                <a:gd name="connsiteX1-223" fmla="*/ 1093268 w 1143176"/>
                <a:gd name="connsiteY1-224" fmla="*/ 326591 h 1612664"/>
                <a:gd name="connsiteX2-225" fmla="*/ 716111 w 1143176"/>
                <a:gd name="connsiteY2-226" fmla="*/ 1190124 h 1612664"/>
                <a:gd name="connsiteX3-227" fmla="*/ 164354 w 1143176"/>
                <a:gd name="connsiteY3-228" fmla="*/ 1560172 h 1612664"/>
                <a:gd name="connsiteX4-229" fmla="*/ 139554 w 1143176"/>
                <a:gd name="connsiteY4-230" fmla="*/ 740395 h 1612664"/>
                <a:gd name="connsiteX0-231" fmla="*/ 139554 w 1143176"/>
                <a:gd name="connsiteY0-232" fmla="*/ 817520 h 1689789"/>
                <a:gd name="connsiteX1-233" fmla="*/ 1093268 w 1143176"/>
                <a:gd name="connsiteY1-234" fmla="*/ 403716 h 1689789"/>
                <a:gd name="connsiteX2-235" fmla="*/ 716111 w 1143176"/>
                <a:gd name="connsiteY2-236" fmla="*/ 1267249 h 1689789"/>
                <a:gd name="connsiteX3-237" fmla="*/ 164354 w 1143176"/>
                <a:gd name="connsiteY3-238" fmla="*/ 1637297 h 1689789"/>
                <a:gd name="connsiteX4-239" fmla="*/ 139554 w 1143176"/>
                <a:gd name="connsiteY4-240" fmla="*/ 817520 h 1689789"/>
                <a:gd name="connsiteX0-241" fmla="*/ 138613 w 1099266"/>
                <a:gd name="connsiteY0-242" fmla="*/ 652318 h 1530808"/>
                <a:gd name="connsiteX1-243" fmla="*/ 1092327 w 1099266"/>
                <a:gd name="connsiteY1-244" fmla="*/ 238514 h 1530808"/>
                <a:gd name="connsiteX2-245" fmla="*/ 693395 w 1099266"/>
                <a:gd name="connsiteY2-246" fmla="*/ 1118801 h 1530808"/>
                <a:gd name="connsiteX3-247" fmla="*/ 163413 w 1099266"/>
                <a:gd name="connsiteY3-248" fmla="*/ 1472095 h 1530808"/>
                <a:gd name="connsiteX4-249" fmla="*/ 138613 w 1099266"/>
                <a:gd name="connsiteY4-250" fmla="*/ 652318 h 1530808"/>
                <a:gd name="connsiteX0-251" fmla="*/ 138613 w 1099389"/>
                <a:gd name="connsiteY0-252" fmla="*/ 652318 h 1530808"/>
                <a:gd name="connsiteX1-253" fmla="*/ 1092327 w 1099389"/>
                <a:gd name="connsiteY1-254" fmla="*/ 238514 h 1530808"/>
                <a:gd name="connsiteX2-255" fmla="*/ 693395 w 1099389"/>
                <a:gd name="connsiteY2-256" fmla="*/ 1118801 h 1530808"/>
                <a:gd name="connsiteX3-257" fmla="*/ 163413 w 1099389"/>
                <a:gd name="connsiteY3-258" fmla="*/ 1472095 h 1530808"/>
                <a:gd name="connsiteX4-259" fmla="*/ 138613 w 1099389"/>
                <a:gd name="connsiteY4-260" fmla="*/ 652318 h 1530808"/>
                <a:gd name="connsiteX0-261" fmla="*/ 138613 w 1111719"/>
                <a:gd name="connsiteY0-262" fmla="*/ 815493 h 1693983"/>
                <a:gd name="connsiteX1-263" fmla="*/ 1092327 w 1111719"/>
                <a:gd name="connsiteY1-264" fmla="*/ 401689 h 1693983"/>
                <a:gd name="connsiteX2-265" fmla="*/ 693395 w 1111719"/>
                <a:gd name="connsiteY2-266" fmla="*/ 1281976 h 1693983"/>
                <a:gd name="connsiteX3-267" fmla="*/ 163413 w 1111719"/>
                <a:gd name="connsiteY3-268" fmla="*/ 1635270 h 1693983"/>
                <a:gd name="connsiteX4-269" fmla="*/ 138613 w 1111719"/>
                <a:gd name="connsiteY4-270" fmla="*/ 815493 h 1693983"/>
                <a:gd name="connsiteX0-271" fmla="*/ 138613 w 1111719"/>
                <a:gd name="connsiteY0-272" fmla="*/ 815493 h 1676291"/>
                <a:gd name="connsiteX1-273" fmla="*/ 1092327 w 1111719"/>
                <a:gd name="connsiteY1-274" fmla="*/ 401689 h 1676291"/>
                <a:gd name="connsiteX2-275" fmla="*/ 693395 w 1111719"/>
                <a:gd name="connsiteY2-276" fmla="*/ 1281976 h 1676291"/>
                <a:gd name="connsiteX3-277" fmla="*/ 163413 w 1111719"/>
                <a:gd name="connsiteY3-278" fmla="*/ 1635270 h 1676291"/>
                <a:gd name="connsiteX4-279" fmla="*/ 138613 w 1111719"/>
                <a:gd name="connsiteY4-280" fmla="*/ 815493 h 1676291"/>
                <a:gd name="connsiteX0-281" fmla="*/ 134851 w 1093206"/>
                <a:gd name="connsiteY0-282" fmla="*/ 651050 h 1505647"/>
                <a:gd name="connsiteX1-283" fmla="*/ 1088565 w 1093206"/>
                <a:gd name="connsiteY1-284" fmla="*/ 237246 h 1505647"/>
                <a:gd name="connsiteX2-285" fmla="*/ 600590 w 1093206"/>
                <a:gd name="connsiteY2-286" fmla="*/ 1095381 h 1505647"/>
                <a:gd name="connsiteX3-287" fmla="*/ 159651 w 1093206"/>
                <a:gd name="connsiteY3-288" fmla="*/ 1470827 h 1505647"/>
                <a:gd name="connsiteX4-289" fmla="*/ 134851 w 1093206"/>
                <a:gd name="connsiteY4-290" fmla="*/ 651050 h 1505647"/>
                <a:gd name="connsiteX0-291" fmla="*/ 134851 w 1115875"/>
                <a:gd name="connsiteY0-292" fmla="*/ 828674 h 1683271"/>
                <a:gd name="connsiteX1-293" fmla="*/ 1088565 w 1115875"/>
                <a:gd name="connsiteY1-294" fmla="*/ 414870 h 1683271"/>
                <a:gd name="connsiteX2-295" fmla="*/ 600590 w 1115875"/>
                <a:gd name="connsiteY2-296" fmla="*/ 1273005 h 1683271"/>
                <a:gd name="connsiteX3-297" fmla="*/ 159651 w 1115875"/>
                <a:gd name="connsiteY3-298" fmla="*/ 1648451 h 1683271"/>
                <a:gd name="connsiteX4-299" fmla="*/ 134851 w 1115875"/>
                <a:gd name="connsiteY4-300" fmla="*/ 828674 h 1683271"/>
                <a:gd name="connsiteX0-301" fmla="*/ 134851 w 1132788"/>
                <a:gd name="connsiteY0-302" fmla="*/ 828674 h 1683271"/>
                <a:gd name="connsiteX1-303" fmla="*/ 1088565 w 1132788"/>
                <a:gd name="connsiteY1-304" fmla="*/ 414870 h 1683271"/>
                <a:gd name="connsiteX2-305" fmla="*/ 600590 w 1132788"/>
                <a:gd name="connsiteY2-306" fmla="*/ 1273005 h 1683271"/>
                <a:gd name="connsiteX3-307" fmla="*/ 159651 w 1132788"/>
                <a:gd name="connsiteY3-308" fmla="*/ 1648451 h 1683271"/>
                <a:gd name="connsiteX4-309" fmla="*/ 134851 w 1132788"/>
                <a:gd name="connsiteY4-310" fmla="*/ 828674 h 1683271"/>
                <a:gd name="connsiteX0-311" fmla="*/ 134851 w 1122771"/>
                <a:gd name="connsiteY0-312" fmla="*/ 828674 h 1729682"/>
                <a:gd name="connsiteX1-313" fmla="*/ 1088565 w 1122771"/>
                <a:gd name="connsiteY1-314" fmla="*/ 414870 h 1729682"/>
                <a:gd name="connsiteX2-315" fmla="*/ 600590 w 1122771"/>
                <a:gd name="connsiteY2-316" fmla="*/ 1273005 h 1729682"/>
                <a:gd name="connsiteX3-317" fmla="*/ 159651 w 1122771"/>
                <a:gd name="connsiteY3-318" fmla="*/ 1648451 h 1729682"/>
                <a:gd name="connsiteX4-319" fmla="*/ 134851 w 1122771"/>
                <a:gd name="connsiteY4-320" fmla="*/ 828674 h 1729682"/>
                <a:gd name="connsiteX0-321" fmla="*/ 133733 w 1121653"/>
                <a:gd name="connsiteY0-322" fmla="*/ 828674 h 1705461"/>
                <a:gd name="connsiteX1-323" fmla="*/ 1087447 w 1121653"/>
                <a:gd name="connsiteY1-324" fmla="*/ 414870 h 1705461"/>
                <a:gd name="connsiteX2-325" fmla="*/ 599472 w 1121653"/>
                <a:gd name="connsiteY2-326" fmla="*/ 1273005 h 1705461"/>
                <a:gd name="connsiteX3-327" fmla="*/ 158533 w 1121653"/>
                <a:gd name="connsiteY3-328" fmla="*/ 1648451 h 1705461"/>
                <a:gd name="connsiteX4-329" fmla="*/ 133733 w 1121653"/>
                <a:gd name="connsiteY4-330" fmla="*/ 828674 h 1705461"/>
                <a:gd name="connsiteX0-331" fmla="*/ 133733 w 1125327"/>
                <a:gd name="connsiteY0-332" fmla="*/ 828674 h 1671108"/>
                <a:gd name="connsiteX1-333" fmla="*/ 1087447 w 1125327"/>
                <a:gd name="connsiteY1-334" fmla="*/ 414870 h 1671108"/>
                <a:gd name="connsiteX2-335" fmla="*/ 599472 w 1125327"/>
                <a:gd name="connsiteY2-336" fmla="*/ 1273005 h 1671108"/>
                <a:gd name="connsiteX3-337" fmla="*/ 158533 w 1125327"/>
                <a:gd name="connsiteY3-338" fmla="*/ 1648451 h 1671108"/>
                <a:gd name="connsiteX4-339" fmla="*/ 133733 w 1125327"/>
                <a:gd name="connsiteY4-340" fmla="*/ 828674 h 16711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20475942">
              <a:off x="3406806" y="3918384"/>
              <a:ext cx="208252" cy="21602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20475942">
              <a:off x="3583475" y="3870331"/>
              <a:ext cx="264856" cy="2604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20475942">
              <a:off x="3785918" y="3905667"/>
              <a:ext cx="264856" cy="2604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475942">
              <a:off x="3951202" y="4017607"/>
              <a:ext cx="289739" cy="30364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20475942">
              <a:off x="4109475" y="4134635"/>
              <a:ext cx="367266" cy="32942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grpSp>
        <p:nvGrpSpPr>
          <p:cNvPr id="4" name="组合 19"/>
          <p:cNvGrpSpPr/>
          <p:nvPr/>
        </p:nvGrpSpPr>
        <p:grpSpPr>
          <a:xfrm rot="762989" flipH="1">
            <a:off x="6198966" y="3282202"/>
            <a:ext cx="720381" cy="1107145"/>
            <a:chOff x="3229455" y="3870331"/>
            <a:chExt cx="1247286" cy="1916345"/>
          </a:xfrm>
          <a:solidFill>
            <a:schemeClr val="accent2"/>
          </a:solidFill>
        </p:grpSpPr>
        <p:sp>
          <p:nvSpPr>
            <p:cNvPr id="21" name="椭圆 3"/>
            <p:cNvSpPr/>
            <p:nvPr/>
          </p:nvSpPr>
          <p:spPr>
            <a:xfrm rot="20475942">
              <a:off x="3229455" y="4115568"/>
              <a:ext cx="1125327" cy="1671108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-1" fmla="*/ 0 w 1408314"/>
                <a:gd name="connsiteY0-2" fmla="*/ 936145 h 1872292"/>
                <a:gd name="connsiteX1-3" fmla="*/ 900100 w 1408314"/>
                <a:gd name="connsiteY1-4" fmla="*/ 41 h 1872292"/>
                <a:gd name="connsiteX2-5" fmla="*/ 1408314 w 1408314"/>
                <a:gd name="connsiteY2-6" fmla="*/ 965174 h 1872292"/>
                <a:gd name="connsiteX3-7" fmla="*/ 900100 w 1408314"/>
                <a:gd name="connsiteY3-8" fmla="*/ 1872249 h 1872292"/>
                <a:gd name="connsiteX4-9" fmla="*/ 0 w 1408314"/>
                <a:gd name="connsiteY4-10" fmla="*/ 936145 h 1872292"/>
                <a:gd name="connsiteX0-11" fmla="*/ 8065 w 1565401"/>
                <a:gd name="connsiteY0-12" fmla="*/ 790997 h 1727144"/>
                <a:gd name="connsiteX1-13" fmla="*/ 1474222 w 1565401"/>
                <a:gd name="connsiteY1-14" fmla="*/ 35 h 1727144"/>
                <a:gd name="connsiteX2-15" fmla="*/ 1416379 w 1565401"/>
                <a:gd name="connsiteY2-16" fmla="*/ 820026 h 1727144"/>
                <a:gd name="connsiteX3-17" fmla="*/ 908165 w 1565401"/>
                <a:gd name="connsiteY3-18" fmla="*/ 1727101 h 1727144"/>
                <a:gd name="connsiteX4-19" fmla="*/ 8065 w 1565401"/>
                <a:gd name="connsiteY4-20" fmla="*/ 790997 h 1727144"/>
                <a:gd name="connsiteX0-21" fmla="*/ 7672 w 1516692"/>
                <a:gd name="connsiteY0-22" fmla="*/ 790971 h 1727085"/>
                <a:gd name="connsiteX1-23" fmla="*/ 1473829 w 1516692"/>
                <a:gd name="connsiteY1-24" fmla="*/ 9 h 1727085"/>
                <a:gd name="connsiteX2-25" fmla="*/ 1154729 w 1516692"/>
                <a:gd name="connsiteY2-26" fmla="*/ 805485 h 1727085"/>
                <a:gd name="connsiteX3-27" fmla="*/ 907772 w 1516692"/>
                <a:gd name="connsiteY3-28" fmla="*/ 1727075 h 1727085"/>
                <a:gd name="connsiteX4-29" fmla="*/ 7672 w 1516692"/>
                <a:gd name="connsiteY4-30" fmla="*/ 790971 h 1727085"/>
                <a:gd name="connsiteX0-31" fmla="*/ 17232 w 916832"/>
                <a:gd name="connsiteY0-32" fmla="*/ 362964 h 1757227"/>
                <a:gd name="connsiteX1-33" fmla="*/ 902817 w 916832"/>
                <a:gd name="connsiteY1-34" fmla="*/ 21945 h 1757227"/>
                <a:gd name="connsiteX2-35" fmla="*/ 583717 w 916832"/>
                <a:gd name="connsiteY2-36" fmla="*/ 827421 h 1757227"/>
                <a:gd name="connsiteX3-37" fmla="*/ 336760 w 916832"/>
                <a:gd name="connsiteY3-38" fmla="*/ 1749011 h 1757227"/>
                <a:gd name="connsiteX4-39" fmla="*/ 17232 w 916832"/>
                <a:gd name="connsiteY4-40" fmla="*/ 362964 h 1757227"/>
                <a:gd name="connsiteX0-41" fmla="*/ 67305 w 966905"/>
                <a:gd name="connsiteY0-42" fmla="*/ 357294 h 1289288"/>
                <a:gd name="connsiteX1-43" fmla="*/ 952890 w 966905"/>
                <a:gd name="connsiteY1-44" fmla="*/ 16275 h 1289288"/>
                <a:gd name="connsiteX2-45" fmla="*/ 633790 w 966905"/>
                <a:gd name="connsiteY2-46" fmla="*/ 821751 h 1289288"/>
                <a:gd name="connsiteX3-47" fmla="*/ 125576 w 966905"/>
                <a:gd name="connsiteY3-48" fmla="*/ 1249856 h 1289288"/>
                <a:gd name="connsiteX4-49" fmla="*/ 67305 w 966905"/>
                <a:gd name="connsiteY4-50" fmla="*/ 357294 h 1289288"/>
                <a:gd name="connsiteX0-51" fmla="*/ 67305 w 1120923"/>
                <a:gd name="connsiteY0-52" fmla="*/ 578161 h 1510155"/>
                <a:gd name="connsiteX1-53" fmla="*/ 952890 w 1120923"/>
                <a:gd name="connsiteY1-54" fmla="*/ 237142 h 1510155"/>
                <a:gd name="connsiteX2-55" fmla="*/ 633790 w 1120923"/>
                <a:gd name="connsiteY2-56" fmla="*/ 1042618 h 1510155"/>
                <a:gd name="connsiteX3-57" fmla="*/ 125576 w 1120923"/>
                <a:gd name="connsiteY3-58" fmla="*/ 1470723 h 1510155"/>
                <a:gd name="connsiteX4-59" fmla="*/ 67305 w 1120923"/>
                <a:gd name="connsiteY4-60" fmla="*/ 578161 h 1510155"/>
                <a:gd name="connsiteX0-61" fmla="*/ 67305 w 1082631"/>
                <a:gd name="connsiteY0-62" fmla="*/ 578161 h 1510155"/>
                <a:gd name="connsiteX1-63" fmla="*/ 952890 w 1082631"/>
                <a:gd name="connsiteY1-64" fmla="*/ 237142 h 1510155"/>
                <a:gd name="connsiteX2-65" fmla="*/ 633790 w 1082631"/>
                <a:gd name="connsiteY2-66" fmla="*/ 1042618 h 1510155"/>
                <a:gd name="connsiteX3-67" fmla="*/ 125576 w 1082631"/>
                <a:gd name="connsiteY3-68" fmla="*/ 1470723 h 1510155"/>
                <a:gd name="connsiteX4-69" fmla="*/ 67305 w 1082631"/>
                <a:gd name="connsiteY4-70" fmla="*/ 578161 h 1510155"/>
                <a:gd name="connsiteX0-71" fmla="*/ 67305 w 1022843"/>
                <a:gd name="connsiteY0-72" fmla="*/ 597144 h 1529138"/>
                <a:gd name="connsiteX1-73" fmla="*/ 952890 w 1022843"/>
                <a:gd name="connsiteY1-74" fmla="*/ 256125 h 1529138"/>
                <a:gd name="connsiteX2-75" fmla="*/ 633790 w 1022843"/>
                <a:gd name="connsiteY2-76" fmla="*/ 1061601 h 1529138"/>
                <a:gd name="connsiteX3-77" fmla="*/ 125576 w 1022843"/>
                <a:gd name="connsiteY3-78" fmla="*/ 1489706 h 1529138"/>
                <a:gd name="connsiteX4-79" fmla="*/ 67305 w 1022843"/>
                <a:gd name="connsiteY4-80" fmla="*/ 597144 h 1529138"/>
                <a:gd name="connsiteX0-81" fmla="*/ 35178 w 990716"/>
                <a:gd name="connsiteY0-82" fmla="*/ 706929 h 1638923"/>
                <a:gd name="connsiteX1-83" fmla="*/ 920763 w 990716"/>
                <a:gd name="connsiteY1-84" fmla="*/ 365910 h 1638923"/>
                <a:gd name="connsiteX2-85" fmla="*/ 601663 w 990716"/>
                <a:gd name="connsiteY2-86" fmla="*/ 1171386 h 1638923"/>
                <a:gd name="connsiteX3-87" fmla="*/ 93449 w 990716"/>
                <a:gd name="connsiteY3-88" fmla="*/ 1599491 h 1638923"/>
                <a:gd name="connsiteX4-89" fmla="*/ 35178 w 990716"/>
                <a:gd name="connsiteY4-90" fmla="*/ 706929 h 1638923"/>
                <a:gd name="connsiteX0-91" fmla="*/ 84888 w 1040426"/>
                <a:gd name="connsiteY0-92" fmla="*/ 595487 h 1483573"/>
                <a:gd name="connsiteX1-93" fmla="*/ 970473 w 1040426"/>
                <a:gd name="connsiteY1-94" fmla="*/ 254468 h 1483573"/>
                <a:gd name="connsiteX2-95" fmla="*/ 651373 w 1040426"/>
                <a:gd name="connsiteY2-96" fmla="*/ 1059944 h 1483573"/>
                <a:gd name="connsiteX3-97" fmla="*/ 99616 w 1040426"/>
                <a:gd name="connsiteY3-98" fmla="*/ 1429992 h 1483573"/>
                <a:gd name="connsiteX4-99" fmla="*/ 84888 w 1040426"/>
                <a:gd name="connsiteY4-100" fmla="*/ 595487 h 1483573"/>
                <a:gd name="connsiteX0-101" fmla="*/ 66779 w 1022317"/>
                <a:gd name="connsiteY0-102" fmla="*/ 684992 h 1573078"/>
                <a:gd name="connsiteX1-103" fmla="*/ 952364 w 1022317"/>
                <a:gd name="connsiteY1-104" fmla="*/ 343973 h 1573078"/>
                <a:gd name="connsiteX2-105" fmla="*/ 633264 w 1022317"/>
                <a:gd name="connsiteY2-106" fmla="*/ 1149449 h 1573078"/>
                <a:gd name="connsiteX3-107" fmla="*/ 81507 w 1022317"/>
                <a:gd name="connsiteY3-108" fmla="*/ 1519497 h 1573078"/>
                <a:gd name="connsiteX4-109" fmla="*/ 66779 w 1022317"/>
                <a:gd name="connsiteY4-110" fmla="*/ 684992 h 1573078"/>
                <a:gd name="connsiteX0-111" fmla="*/ 88996 w 1099434"/>
                <a:gd name="connsiteY0-112" fmla="*/ 644350 h 1532436"/>
                <a:gd name="connsiteX1-113" fmla="*/ 1032638 w 1099434"/>
                <a:gd name="connsiteY1-114" fmla="*/ 245274 h 1532436"/>
                <a:gd name="connsiteX2-115" fmla="*/ 655481 w 1099434"/>
                <a:gd name="connsiteY2-116" fmla="*/ 1108807 h 1532436"/>
                <a:gd name="connsiteX3-117" fmla="*/ 103724 w 1099434"/>
                <a:gd name="connsiteY3-118" fmla="*/ 1478855 h 1532436"/>
                <a:gd name="connsiteX4-119" fmla="*/ 88996 w 1099434"/>
                <a:gd name="connsiteY4-120" fmla="*/ 644350 h 1532436"/>
                <a:gd name="connsiteX0-121" fmla="*/ 113991 w 1124429"/>
                <a:gd name="connsiteY0-122" fmla="*/ 765632 h 1653718"/>
                <a:gd name="connsiteX1-123" fmla="*/ 1057633 w 1124429"/>
                <a:gd name="connsiteY1-124" fmla="*/ 366556 h 1653718"/>
                <a:gd name="connsiteX2-125" fmla="*/ 680476 w 1124429"/>
                <a:gd name="connsiteY2-126" fmla="*/ 1230089 h 1653718"/>
                <a:gd name="connsiteX3-127" fmla="*/ 128719 w 1124429"/>
                <a:gd name="connsiteY3-128" fmla="*/ 1600137 h 1653718"/>
                <a:gd name="connsiteX4-129" fmla="*/ 113991 w 1124429"/>
                <a:gd name="connsiteY4-130" fmla="*/ 765632 h 1653718"/>
                <a:gd name="connsiteX0-131" fmla="*/ 107702 w 1118140"/>
                <a:gd name="connsiteY0-132" fmla="*/ 761692 h 1649778"/>
                <a:gd name="connsiteX1-133" fmla="*/ 1051344 w 1118140"/>
                <a:gd name="connsiteY1-134" fmla="*/ 362616 h 1649778"/>
                <a:gd name="connsiteX2-135" fmla="*/ 674187 w 1118140"/>
                <a:gd name="connsiteY2-136" fmla="*/ 1226149 h 1649778"/>
                <a:gd name="connsiteX3-137" fmla="*/ 122430 w 1118140"/>
                <a:gd name="connsiteY3-138" fmla="*/ 1596197 h 1649778"/>
                <a:gd name="connsiteX4-139" fmla="*/ 107702 w 1118140"/>
                <a:gd name="connsiteY4-140" fmla="*/ 761692 h 1649778"/>
                <a:gd name="connsiteX0-141" fmla="*/ 89232 w 1114646"/>
                <a:gd name="connsiteY0-142" fmla="*/ 507116 h 1410789"/>
                <a:gd name="connsiteX1-143" fmla="*/ 1105445 w 1114646"/>
                <a:gd name="connsiteY1-144" fmla="*/ 122555 h 1410789"/>
                <a:gd name="connsiteX2-145" fmla="*/ 728288 w 1114646"/>
                <a:gd name="connsiteY2-146" fmla="*/ 986088 h 1410789"/>
                <a:gd name="connsiteX3-147" fmla="*/ 176531 w 1114646"/>
                <a:gd name="connsiteY3-148" fmla="*/ 1356136 h 1410789"/>
                <a:gd name="connsiteX4-149" fmla="*/ 89232 w 1114646"/>
                <a:gd name="connsiteY4-150" fmla="*/ 507116 h 1410789"/>
                <a:gd name="connsiteX0-151" fmla="*/ 89232 w 1175988"/>
                <a:gd name="connsiteY0-152" fmla="*/ 721370 h 1625043"/>
                <a:gd name="connsiteX1-153" fmla="*/ 1105445 w 1175988"/>
                <a:gd name="connsiteY1-154" fmla="*/ 336809 h 1625043"/>
                <a:gd name="connsiteX2-155" fmla="*/ 728288 w 1175988"/>
                <a:gd name="connsiteY2-156" fmla="*/ 1200342 h 1625043"/>
                <a:gd name="connsiteX3-157" fmla="*/ 176531 w 1175988"/>
                <a:gd name="connsiteY3-158" fmla="*/ 1570390 h 1625043"/>
                <a:gd name="connsiteX4-159" fmla="*/ 89232 w 1175988"/>
                <a:gd name="connsiteY4-160" fmla="*/ 721370 h 1625043"/>
                <a:gd name="connsiteX0-161" fmla="*/ 38984 w 1125740"/>
                <a:gd name="connsiteY0-162" fmla="*/ 727644 h 1631317"/>
                <a:gd name="connsiteX1-163" fmla="*/ 1055197 w 1125740"/>
                <a:gd name="connsiteY1-164" fmla="*/ 343083 h 1631317"/>
                <a:gd name="connsiteX2-165" fmla="*/ 678040 w 1125740"/>
                <a:gd name="connsiteY2-166" fmla="*/ 1206616 h 1631317"/>
                <a:gd name="connsiteX3-167" fmla="*/ 126283 w 1125740"/>
                <a:gd name="connsiteY3-168" fmla="*/ 1576664 h 1631317"/>
                <a:gd name="connsiteX4-169" fmla="*/ 38984 w 1125740"/>
                <a:gd name="connsiteY4-170" fmla="*/ 727644 h 1631317"/>
                <a:gd name="connsiteX0-171" fmla="*/ 82819 w 1169575"/>
                <a:gd name="connsiteY0-172" fmla="*/ 722740 h 1626413"/>
                <a:gd name="connsiteX1-173" fmla="*/ 1099032 w 1169575"/>
                <a:gd name="connsiteY1-174" fmla="*/ 338179 h 1626413"/>
                <a:gd name="connsiteX2-175" fmla="*/ 721875 w 1169575"/>
                <a:gd name="connsiteY2-176" fmla="*/ 1201712 h 1626413"/>
                <a:gd name="connsiteX3-177" fmla="*/ 170118 w 1169575"/>
                <a:gd name="connsiteY3-178" fmla="*/ 1571760 h 1626413"/>
                <a:gd name="connsiteX4-179" fmla="*/ 82819 w 1169575"/>
                <a:gd name="connsiteY4-180" fmla="*/ 722740 h 1626413"/>
                <a:gd name="connsiteX0-181" fmla="*/ 82819 w 1169575"/>
                <a:gd name="connsiteY0-182" fmla="*/ 722740 h 1626413"/>
                <a:gd name="connsiteX1-183" fmla="*/ 1099032 w 1169575"/>
                <a:gd name="connsiteY1-184" fmla="*/ 338179 h 1626413"/>
                <a:gd name="connsiteX2-185" fmla="*/ 721875 w 1169575"/>
                <a:gd name="connsiteY2-186" fmla="*/ 1201712 h 1626413"/>
                <a:gd name="connsiteX3-187" fmla="*/ 170118 w 1169575"/>
                <a:gd name="connsiteY3-188" fmla="*/ 1571760 h 1626413"/>
                <a:gd name="connsiteX4-189" fmla="*/ 82819 w 1169575"/>
                <a:gd name="connsiteY4-190" fmla="*/ 722740 h 1626413"/>
                <a:gd name="connsiteX0-191" fmla="*/ 124502 w 1211258"/>
                <a:gd name="connsiteY0-192" fmla="*/ 722740 h 1626413"/>
                <a:gd name="connsiteX1-193" fmla="*/ 1140715 w 1211258"/>
                <a:gd name="connsiteY1-194" fmla="*/ 338179 h 1626413"/>
                <a:gd name="connsiteX2-195" fmla="*/ 763558 w 1211258"/>
                <a:gd name="connsiteY2-196" fmla="*/ 1201712 h 1626413"/>
                <a:gd name="connsiteX3-197" fmla="*/ 211801 w 1211258"/>
                <a:gd name="connsiteY3-198" fmla="*/ 1571760 h 1626413"/>
                <a:gd name="connsiteX4-199" fmla="*/ 124502 w 1211258"/>
                <a:gd name="connsiteY4-200" fmla="*/ 722740 h 1626413"/>
                <a:gd name="connsiteX0-201" fmla="*/ 124502 w 1211258"/>
                <a:gd name="connsiteY0-202" fmla="*/ 752275 h 1655948"/>
                <a:gd name="connsiteX1-203" fmla="*/ 1140715 w 1211258"/>
                <a:gd name="connsiteY1-204" fmla="*/ 367714 h 1655948"/>
                <a:gd name="connsiteX2-205" fmla="*/ 763558 w 1211258"/>
                <a:gd name="connsiteY2-206" fmla="*/ 1231247 h 1655948"/>
                <a:gd name="connsiteX3-207" fmla="*/ 211801 w 1211258"/>
                <a:gd name="connsiteY3-208" fmla="*/ 1601295 h 1655948"/>
                <a:gd name="connsiteX4-209" fmla="*/ 124502 w 1211258"/>
                <a:gd name="connsiteY4-210" fmla="*/ 752275 h 1655948"/>
                <a:gd name="connsiteX0-211" fmla="*/ 139554 w 1100895"/>
                <a:gd name="connsiteY0-212" fmla="*/ 558955 h 1431224"/>
                <a:gd name="connsiteX1-213" fmla="*/ 1093268 w 1100895"/>
                <a:gd name="connsiteY1-214" fmla="*/ 145151 h 1431224"/>
                <a:gd name="connsiteX2-215" fmla="*/ 716111 w 1100895"/>
                <a:gd name="connsiteY2-216" fmla="*/ 1008684 h 1431224"/>
                <a:gd name="connsiteX3-217" fmla="*/ 164354 w 1100895"/>
                <a:gd name="connsiteY3-218" fmla="*/ 1378732 h 1431224"/>
                <a:gd name="connsiteX4-219" fmla="*/ 139554 w 1100895"/>
                <a:gd name="connsiteY4-220" fmla="*/ 558955 h 1431224"/>
                <a:gd name="connsiteX0-221" fmla="*/ 139554 w 1143176"/>
                <a:gd name="connsiteY0-222" fmla="*/ 740395 h 1612664"/>
                <a:gd name="connsiteX1-223" fmla="*/ 1093268 w 1143176"/>
                <a:gd name="connsiteY1-224" fmla="*/ 326591 h 1612664"/>
                <a:gd name="connsiteX2-225" fmla="*/ 716111 w 1143176"/>
                <a:gd name="connsiteY2-226" fmla="*/ 1190124 h 1612664"/>
                <a:gd name="connsiteX3-227" fmla="*/ 164354 w 1143176"/>
                <a:gd name="connsiteY3-228" fmla="*/ 1560172 h 1612664"/>
                <a:gd name="connsiteX4-229" fmla="*/ 139554 w 1143176"/>
                <a:gd name="connsiteY4-230" fmla="*/ 740395 h 1612664"/>
                <a:gd name="connsiteX0-231" fmla="*/ 139554 w 1143176"/>
                <a:gd name="connsiteY0-232" fmla="*/ 817520 h 1689789"/>
                <a:gd name="connsiteX1-233" fmla="*/ 1093268 w 1143176"/>
                <a:gd name="connsiteY1-234" fmla="*/ 403716 h 1689789"/>
                <a:gd name="connsiteX2-235" fmla="*/ 716111 w 1143176"/>
                <a:gd name="connsiteY2-236" fmla="*/ 1267249 h 1689789"/>
                <a:gd name="connsiteX3-237" fmla="*/ 164354 w 1143176"/>
                <a:gd name="connsiteY3-238" fmla="*/ 1637297 h 1689789"/>
                <a:gd name="connsiteX4-239" fmla="*/ 139554 w 1143176"/>
                <a:gd name="connsiteY4-240" fmla="*/ 817520 h 1689789"/>
                <a:gd name="connsiteX0-241" fmla="*/ 138613 w 1099266"/>
                <a:gd name="connsiteY0-242" fmla="*/ 652318 h 1530808"/>
                <a:gd name="connsiteX1-243" fmla="*/ 1092327 w 1099266"/>
                <a:gd name="connsiteY1-244" fmla="*/ 238514 h 1530808"/>
                <a:gd name="connsiteX2-245" fmla="*/ 693395 w 1099266"/>
                <a:gd name="connsiteY2-246" fmla="*/ 1118801 h 1530808"/>
                <a:gd name="connsiteX3-247" fmla="*/ 163413 w 1099266"/>
                <a:gd name="connsiteY3-248" fmla="*/ 1472095 h 1530808"/>
                <a:gd name="connsiteX4-249" fmla="*/ 138613 w 1099266"/>
                <a:gd name="connsiteY4-250" fmla="*/ 652318 h 1530808"/>
                <a:gd name="connsiteX0-251" fmla="*/ 138613 w 1099389"/>
                <a:gd name="connsiteY0-252" fmla="*/ 652318 h 1530808"/>
                <a:gd name="connsiteX1-253" fmla="*/ 1092327 w 1099389"/>
                <a:gd name="connsiteY1-254" fmla="*/ 238514 h 1530808"/>
                <a:gd name="connsiteX2-255" fmla="*/ 693395 w 1099389"/>
                <a:gd name="connsiteY2-256" fmla="*/ 1118801 h 1530808"/>
                <a:gd name="connsiteX3-257" fmla="*/ 163413 w 1099389"/>
                <a:gd name="connsiteY3-258" fmla="*/ 1472095 h 1530808"/>
                <a:gd name="connsiteX4-259" fmla="*/ 138613 w 1099389"/>
                <a:gd name="connsiteY4-260" fmla="*/ 652318 h 1530808"/>
                <a:gd name="connsiteX0-261" fmla="*/ 138613 w 1111719"/>
                <a:gd name="connsiteY0-262" fmla="*/ 815493 h 1693983"/>
                <a:gd name="connsiteX1-263" fmla="*/ 1092327 w 1111719"/>
                <a:gd name="connsiteY1-264" fmla="*/ 401689 h 1693983"/>
                <a:gd name="connsiteX2-265" fmla="*/ 693395 w 1111719"/>
                <a:gd name="connsiteY2-266" fmla="*/ 1281976 h 1693983"/>
                <a:gd name="connsiteX3-267" fmla="*/ 163413 w 1111719"/>
                <a:gd name="connsiteY3-268" fmla="*/ 1635270 h 1693983"/>
                <a:gd name="connsiteX4-269" fmla="*/ 138613 w 1111719"/>
                <a:gd name="connsiteY4-270" fmla="*/ 815493 h 1693983"/>
                <a:gd name="connsiteX0-271" fmla="*/ 138613 w 1111719"/>
                <a:gd name="connsiteY0-272" fmla="*/ 815493 h 1676291"/>
                <a:gd name="connsiteX1-273" fmla="*/ 1092327 w 1111719"/>
                <a:gd name="connsiteY1-274" fmla="*/ 401689 h 1676291"/>
                <a:gd name="connsiteX2-275" fmla="*/ 693395 w 1111719"/>
                <a:gd name="connsiteY2-276" fmla="*/ 1281976 h 1676291"/>
                <a:gd name="connsiteX3-277" fmla="*/ 163413 w 1111719"/>
                <a:gd name="connsiteY3-278" fmla="*/ 1635270 h 1676291"/>
                <a:gd name="connsiteX4-279" fmla="*/ 138613 w 1111719"/>
                <a:gd name="connsiteY4-280" fmla="*/ 815493 h 1676291"/>
                <a:gd name="connsiteX0-281" fmla="*/ 134851 w 1093206"/>
                <a:gd name="connsiteY0-282" fmla="*/ 651050 h 1505647"/>
                <a:gd name="connsiteX1-283" fmla="*/ 1088565 w 1093206"/>
                <a:gd name="connsiteY1-284" fmla="*/ 237246 h 1505647"/>
                <a:gd name="connsiteX2-285" fmla="*/ 600590 w 1093206"/>
                <a:gd name="connsiteY2-286" fmla="*/ 1095381 h 1505647"/>
                <a:gd name="connsiteX3-287" fmla="*/ 159651 w 1093206"/>
                <a:gd name="connsiteY3-288" fmla="*/ 1470827 h 1505647"/>
                <a:gd name="connsiteX4-289" fmla="*/ 134851 w 1093206"/>
                <a:gd name="connsiteY4-290" fmla="*/ 651050 h 1505647"/>
                <a:gd name="connsiteX0-291" fmla="*/ 134851 w 1115875"/>
                <a:gd name="connsiteY0-292" fmla="*/ 828674 h 1683271"/>
                <a:gd name="connsiteX1-293" fmla="*/ 1088565 w 1115875"/>
                <a:gd name="connsiteY1-294" fmla="*/ 414870 h 1683271"/>
                <a:gd name="connsiteX2-295" fmla="*/ 600590 w 1115875"/>
                <a:gd name="connsiteY2-296" fmla="*/ 1273005 h 1683271"/>
                <a:gd name="connsiteX3-297" fmla="*/ 159651 w 1115875"/>
                <a:gd name="connsiteY3-298" fmla="*/ 1648451 h 1683271"/>
                <a:gd name="connsiteX4-299" fmla="*/ 134851 w 1115875"/>
                <a:gd name="connsiteY4-300" fmla="*/ 828674 h 1683271"/>
                <a:gd name="connsiteX0-301" fmla="*/ 134851 w 1132788"/>
                <a:gd name="connsiteY0-302" fmla="*/ 828674 h 1683271"/>
                <a:gd name="connsiteX1-303" fmla="*/ 1088565 w 1132788"/>
                <a:gd name="connsiteY1-304" fmla="*/ 414870 h 1683271"/>
                <a:gd name="connsiteX2-305" fmla="*/ 600590 w 1132788"/>
                <a:gd name="connsiteY2-306" fmla="*/ 1273005 h 1683271"/>
                <a:gd name="connsiteX3-307" fmla="*/ 159651 w 1132788"/>
                <a:gd name="connsiteY3-308" fmla="*/ 1648451 h 1683271"/>
                <a:gd name="connsiteX4-309" fmla="*/ 134851 w 1132788"/>
                <a:gd name="connsiteY4-310" fmla="*/ 828674 h 1683271"/>
                <a:gd name="connsiteX0-311" fmla="*/ 134851 w 1122771"/>
                <a:gd name="connsiteY0-312" fmla="*/ 828674 h 1729682"/>
                <a:gd name="connsiteX1-313" fmla="*/ 1088565 w 1122771"/>
                <a:gd name="connsiteY1-314" fmla="*/ 414870 h 1729682"/>
                <a:gd name="connsiteX2-315" fmla="*/ 600590 w 1122771"/>
                <a:gd name="connsiteY2-316" fmla="*/ 1273005 h 1729682"/>
                <a:gd name="connsiteX3-317" fmla="*/ 159651 w 1122771"/>
                <a:gd name="connsiteY3-318" fmla="*/ 1648451 h 1729682"/>
                <a:gd name="connsiteX4-319" fmla="*/ 134851 w 1122771"/>
                <a:gd name="connsiteY4-320" fmla="*/ 828674 h 1729682"/>
                <a:gd name="connsiteX0-321" fmla="*/ 133733 w 1121653"/>
                <a:gd name="connsiteY0-322" fmla="*/ 828674 h 1705461"/>
                <a:gd name="connsiteX1-323" fmla="*/ 1087447 w 1121653"/>
                <a:gd name="connsiteY1-324" fmla="*/ 414870 h 1705461"/>
                <a:gd name="connsiteX2-325" fmla="*/ 599472 w 1121653"/>
                <a:gd name="connsiteY2-326" fmla="*/ 1273005 h 1705461"/>
                <a:gd name="connsiteX3-327" fmla="*/ 158533 w 1121653"/>
                <a:gd name="connsiteY3-328" fmla="*/ 1648451 h 1705461"/>
                <a:gd name="connsiteX4-329" fmla="*/ 133733 w 1121653"/>
                <a:gd name="connsiteY4-330" fmla="*/ 828674 h 1705461"/>
                <a:gd name="connsiteX0-331" fmla="*/ 133733 w 1125327"/>
                <a:gd name="connsiteY0-332" fmla="*/ 828674 h 1671108"/>
                <a:gd name="connsiteX1-333" fmla="*/ 1087447 w 1125327"/>
                <a:gd name="connsiteY1-334" fmla="*/ 414870 h 1671108"/>
                <a:gd name="connsiteX2-335" fmla="*/ 599472 w 1125327"/>
                <a:gd name="connsiteY2-336" fmla="*/ 1273005 h 1671108"/>
                <a:gd name="connsiteX3-337" fmla="*/ 158533 w 1125327"/>
                <a:gd name="connsiteY3-338" fmla="*/ 1648451 h 1671108"/>
                <a:gd name="connsiteX4-339" fmla="*/ 133733 w 1125327"/>
                <a:gd name="connsiteY4-340" fmla="*/ 828674 h 16711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475942">
              <a:off x="3406806" y="3918384"/>
              <a:ext cx="208252" cy="21602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20475942">
              <a:off x="3583475" y="3870331"/>
              <a:ext cx="264856" cy="2604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475942">
              <a:off x="3785918" y="3905667"/>
              <a:ext cx="264856" cy="2604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rot="20475942">
              <a:off x="3951202" y="4017607"/>
              <a:ext cx="289739" cy="30364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0475942">
              <a:off x="4109475" y="4134635"/>
              <a:ext cx="367266" cy="32942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grpSp>
        <p:nvGrpSpPr>
          <p:cNvPr id="5" name="组合 29"/>
          <p:cNvGrpSpPr/>
          <p:nvPr/>
        </p:nvGrpSpPr>
        <p:grpSpPr>
          <a:xfrm rot="21141998">
            <a:off x="5240854" y="2319829"/>
            <a:ext cx="720381" cy="1107145"/>
            <a:chOff x="3229455" y="3870331"/>
            <a:chExt cx="1247286" cy="1916345"/>
          </a:xfrm>
          <a:solidFill>
            <a:schemeClr val="accent1"/>
          </a:solidFill>
        </p:grpSpPr>
        <p:sp>
          <p:nvSpPr>
            <p:cNvPr id="31" name="椭圆 3"/>
            <p:cNvSpPr/>
            <p:nvPr/>
          </p:nvSpPr>
          <p:spPr>
            <a:xfrm rot="20475942">
              <a:off x="3229455" y="4115568"/>
              <a:ext cx="1125327" cy="1671108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-1" fmla="*/ 0 w 1408314"/>
                <a:gd name="connsiteY0-2" fmla="*/ 936145 h 1872292"/>
                <a:gd name="connsiteX1-3" fmla="*/ 900100 w 1408314"/>
                <a:gd name="connsiteY1-4" fmla="*/ 41 h 1872292"/>
                <a:gd name="connsiteX2-5" fmla="*/ 1408314 w 1408314"/>
                <a:gd name="connsiteY2-6" fmla="*/ 965174 h 1872292"/>
                <a:gd name="connsiteX3-7" fmla="*/ 900100 w 1408314"/>
                <a:gd name="connsiteY3-8" fmla="*/ 1872249 h 1872292"/>
                <a:gd name="connsiteX4-9" fmla="*/ 0 w 1408314"/>
                <a:gd name="connsiteY4-10" fmla="*/ 936145 h 1872292"/>
                <a:gd name="connsiteX0-11" fmla="*/ 8065 w 1565401"/>
                <a:gd name="connsiteY0-12" fmla="*/ 790997 h 1727144"/>
                <a:gd name="connsiteX1-13" fmla="*/ 1474222 w 1565401"/>
                <a:gd name="connsiteY1-14" fmla="*/ 35 h 1727144"/>
                <a:gd name="connsiteX2-15" fmla="*/ 1416379 w 1565401"/>
                <a:gd name="connsiteY2-16" fmla="*/ 820026 h 1727144"/>
                <a:gd name="connsiteX3-17" fmla="*/ 908165 w 1565401"/>
                <a:gd name="connsiteY3-18" fmla="*/ 1727101 h 1727144"/>
                <a:gd name="connsiteX4-19" fmla="*/ 8065 w 1565401"/>
                <a:gd name="connsiteY4-20" fmla="*/ 790997 h 1727144"/>
                <a:gd name="connsiteX0-21" fmla="*/ 7672 w 1516692"/>
                <a:gd name="connsiteY0-22" fmla="*/ 790971 h 1727085"/>
                <a:gd name="connsiteX1-23" fmla="*/ 1473829 w 1516692"/>
                <a:gd name="connsiteY1-24" fmla="*/ 9 h 1727085"/>
                <a:gd name="connsiteX2-25" fmla="*/ 1154729 w 1516692"/>
                <a:gd name="connsiteY2-26" fmla="*/ 805485 h 1727085"/>
                <a:gd name="connsiteX3-27" fmla="*/ 907772 w 1516692"/>
                <a:gd name="connsiteY3-28" fmla="*/ 1727075 h 1727085"/>
                <a:gd name="connsiteX4-29" fmla="*/ 7672 w 1516692"/>
                <a:gd name="connsiteY4-30" fmla="*/ 790971 h 1727085"/>
                <a:gd name="connsiteX0-31" fmla="*/ 17232 w 916832"/>
                <a:gd name="connsiteY0-32" fmla="*/ 362964 h 1757227"/>
                <a:gd name="connsiteX1-33" fmla="*/ 902817 w 916832"/>
                <a:gd name="connsiteY1-34" fmla="*/ 21945 h 1757227"/>
                <a:gd name="connsiteX2-35" fmla="*/ 583717 w 916832"/>
                <a:gd name="connsiteY2-36" fmla="*/ 827421 h 1757227"/>
                <a:gd name="connsiteX3-37" fmla="*/ 336760 w 916832"/>
                <a:gd name="connsiteY3-38" fmla="*/ 1749011 h 1757227"/>
                <a:gd name="connsiteX4-39" fmla="*/ 17232 w 916832"/>
                <a:gd name="connsiteY4-40" fmla="*/ 362964 h 1757227"/>
                <a:gd name="connsiteX0-41" fmla="*/ 67305 w 966905"/>
                <a:gd name="connsiteY0-42" fmla="*/ 357294 h 1289288"/>
                <a:gd name="connsiteX1-43" fmla="*/ 952890 w 966905"/>
                <a:gd name="connsiteY1-44" fmla="*/ 16275 h 1289288"/>
                <a:gd name="connsiteX2-45" fmla="*/ 633790 w 966905"/>
                <a:gd name="connsiteY2-46" fmla="*/ 821751 h 1289288"/>
                <a:gd name="connsiteX3-47" fmla="*/ 125576 w 966905"/>
                <a:gd name="connsiteY3-48" fmla="*/ 1249856 h 1289288"/>
                <a:gd name="connsiteX4-49" fmla="*/ 67305 w 966905"/>
                <a:gd name="connsiteY4-50" fmla="*/ 357294 h 1289288"/>
                <a:gd name="connsiteX0-51" fmla="*/ 67305 w 1120923"/>
                <a:gd name="connsiteY0-52" fmla="*/ 578161 h 1510155"/>
                <a:gd name="connsiteX1-53" fmla="*/ 952890 w 1120923"/>
                <a:gd name="connsiteY1-54" fmla="*/ 237142 h 1510155"/>
                <a:gd name="connsiteX2-55" fmla="*/ 633790 w 1120923"/>
                <a:gd name="connsiteY2-56" fmla="*/ 1042618 h 1510155"/>
                <a:gd name="connsiteX3-57" fmla="*/ 125576 w 1120923"/>
                <a:gd name="connsiteY3-58" fmla="*/ 1470723 h 1510155"/>
                <a:gd name="connsiteX4-59" fmla="*/ 67305 w 1120923"/>
                <a:gd name="connsiteY4-60" fmla="*/ 578161 h 1510155"/>
                <a:gd name="connsiteX0-61" fmla="*/ 67305 w 1082631"/>
                <a:gd name="connsiteY0-62" fmla="*/ 578161 h 1510155"/>
                <a:gd name="connsiteX1-63" fmla="*/ 952890 w 1082631"/>
                <a:gd name="connsiteY1-64" fmla="*/ 237142 h 1510155"/>
                <a:gd name="connsiteX2-65" fmla="*/ 633790 w 1082631"/>
                <a:gd name="connsiteY2-66" fmla="*/ 1042618 h 1510155"/>
                <a:gd name="connsiteX3-67" fmla="*/ 125576 w 1082631"/>
                <a:gd name="connsiteY3-68" fmla="*/ 1470723 h 1510155"/>
                <a:gd name="connsiteX4-69" fmla="*/ 67305 w 1082631"/>
                <a:gd name="connsiteY4-70" fmla="*/ 578161 h 1510155"/>
                <a:gd name="connsiteX0-71" fmla="*/ 67305 w 1022843"/>
                <a:gd name="connsiteY0-72" fmla="*/ 597144 h 1529138"/>
                <a:gd name="connsiteX1-73" fmla="*/ 952890 w 1022843"/>
                <a:gd name="connsiteY1-74" fmla="*/ 256125 h 1529138"/>
                <a:gd name="connsiteX2-75" fmla="*/ 633790 w 1022843"/>
                <a:gd name="connsiteY2-76" fmla="*/ 1061601 h 1529138"/>
                <a:gd name="connsiteX3-77" fmla="*/ 125576 w 1022843"/>
                <a:gd name="connsiteY3-78" fmla="*/ 1489706 h 1529138"/>
                <a:gd name="connsiteX4-79" fmla="*/ 67305 w 1022843"/>
                <a:gd name="connsiteY4-80" fmla="*/ 597144 h 1529138"/>
                <a:gd name="connsiteX0-81" fmla="*/ 35178 w 990716"/>
                <a:gd name="connsiteY0-82" fmla="*/ 706929 h 1638923"/>
                <a:gd name="connsiteX1-83" fmla="*/ 920763 w 990716"/>
                <a:gd name="connsiteY1-84" fmla="*/ 365910 h 1638923"/>
                <a:gd name="connsiteX2-85" fmla="*/ 601663 w 990716"/>
                <a:gd name="connsiteY2-86" fmla="*/ 1171386 h 1638923"/>
                <a:gd name="connsiteX3-87" fmla="*/ 93449 w 990716"/>
                <a:gd name="connsiteY3-88" fmla="*/ 1599491 h 1638923"/>
                <a:gd name="connsiteX4-89" fmla="*/ 35178 w 990716"/>
                <a:gd name="connsiteY4-90" fmla="*/ 706929 h 1638923"/>
                <a:gd name="connsiteX0-91" fmla="*/ 84888 w 1040426"/>
                <a:gd name="connsiteY0-92" fmla="*/ 595487 h 1483573"/>
                <a:gd name="connsiteX1-93" fmla="*/ 970473 w 1040426"/>
                <a:gd name="connsiteY1-94" fmla="*/ 254468 h 1483573"/>
                <a:gd name="connsiteX2-95" fmla="*/ 651373 w 1040426"/>
                <a:gd name="connsiteY2-96" fmla="*/ 1059944 h 1483573"/>
                <a:gd name="connsiteX3-97" fmla="*/ 99616 w 1040426"/>
                <a:gd name="connsiteY3-98" fmla="*/ 1429992 h 1483573"/>
                <a:gd name="connsiteX4-99" fmla="*/ 84888 w 1040426"/>
                <a:gd name="connsiteY4-100" fmla="*/ 595487 h 1483573"/>
                <a:gd name="connsiteX0-101" fmla="*/ 66779 w 1022317"/>
                <a:gd name="connsiteY0-102" fmla="*/ 684992 h 1573078"/>
                <a:gd name="connsiteX1-103" fmla="*/ 952364 w 1022317"/>
                <a:gd name="connsiteY1-104" fmla="*/ 343973 h 1573078"/>
                <a:gd name="connsiteX2-105" fmla="*/ 633264 w 1022317"/>
                <a:gd name="connsiteY2-106" fmla="*/ 1149449 h 1573078"/>
                <a:gd name="connsiteX3-107" fmla="*/ 81507 w 1022317"/>
                <a:gd name="connsiteY3-108" fmla="*/ 1519497 h 1573078"/>
                <a:gd name="connsiteX4-109" fmla="*/ 66779 w 1022317"/>
                <a:gd name="connsiteY4-110" fmla="*/ 684992 h 1573078"/>
                <a:gd name="connsiteX0-111" fmla="*/ 88996 w 1099434"/>
                <a:gd name="connsiteY0-112" fmla="*/ 644350 h 1532436"/>
                <a:gd name="connsiteX1-113" fmla="*/ 1032638 w 1099434"/>
                <a:gd name="connsiteY1-114" fmla="*/ 245274 h 1532436"/>
                <a:gd name="connsiteX2-115" fmla="*/ 655481 w 1099434"/>
                <a:gd name="connsiteY2-116" fmla="*/ 1108807 h 1532436"/>
                <a:gd name="connsiteX3-117" fmla="*/ 103724 w 1099434"/>
                <a:gd name="connsiteY3-118" fmla="*/ 1478855 h 1532436"/>
                <a:gd name="connsiteX4-119" fmla="*/ 88996 w 1099434"/>
                <a:gd name="connsiteY4-120" fmla="*/ 644350 h 1532436"/>
                <a:gd name="connsiteX0-121" fmla="*/ 113991 w 1124429"/>
                <a:gd name="connsiteY0-122" fmla="*/ 765632 h 1653718"/>
                <a:gd name="connsiteX1-123" fmla="*/ 1057633 w 1124429"/>
                <a:gd name="connsiteY1-124" fmla="*/ 366556 h 1653718"/>
                <a:gd name="connsiteX2-125" fmla="*/ 680476 w 1124429"/>
                <a:gd name="connsiteY2-126" fmla="*/ 1230089 h 1653718"/>
                <a:gd name="connsiteX3-127" fmla="*/ 128719 w 1124429"/>
                <a:gd name="connsiteY3-128" fmla="*/ 1600137 h 1653718"/>
                <a:gd name="connsiteX4-129" fmla="*/ 113991 w 1124429"/>
                <a:gd name="connsiteY4-130" fmla="*/ 765632 h 1653718"/>
                <a:gd name="connsiteX0-131" fmla="*/ 107702 w 1118140"/>
                <a:gd name="connsiteY0-132" fmla="*/ 761692 h 1649778"/>
                <a:gd name="connsiteX1-133" fmla="*/ 1051344 w 1118140"/>
                <a:gd name="connsiteY1-134" fmla="*/ 362616 h 1649778"/>
                <a:gd name="connsiteX2-135" fmla="*/ 674187 w 1118140"/>
                <a:gd name="connsiteY2-136" fmla="*/ 1226149 h 1649778"/>
                <a:gd name="connsiteX3-137" fmla="*/ 122430 w 1118140"/>
                <a:gd name="connsiteY3-138" fmla="*/ 1596197 h 1649778"/>
                <a:gd name="connsiteX4-139" fmla="*/ 107702 w 1118140"/>
                <a:gd name="connsiteY4-140" fmla="*/ 761692 h 1649778"/>
                <a:gd name="connsiteX0-141" fmla="*/ 89232 w 1114646"/>
                <a:gd name="connsiteY0-142" fmla="*/ 507116 h 1410789"/>
                <a:gd name="connsiteX1-143" fmla="*/ 1105445 w 1114646"/>
                <a:gd name="connsiteY1-144" fmla="*/ 122555 h 1410789"/>
                <a:gd name="connsiteX2-145" fmla="*/ 728288 w 1114646"/>
                <a:gd name="connsiteY2-146" fmla="*/ 986088 h 1410789"/>
                <a:gd name="connsiteX3-147" fmla="*/ 176531 w 1114646"/>
                <a:gd name="connsiteY3-148" fmla="*/ 1356136 h 1410789"/>
                <a:gd name="connsiteX4-149" fmla="*/ 89232 w 1114646"/>
                <a:gd name="connsiteY4-150" fmla="*/ 507116 h 1410789"/>
                <a:gd name="connsiteX0-151" fmla="*/ 89232 w 1175988"/>
                <a:gd name="connsiteY0-152" fmla="*/ 721370 h 1625043"/>
                <a:gd name="connsiteX1-153" fmla="*/ 1105445 w 1175988"/>
                <a:gd name="connsiteY1-154" fmla="*/ 336809 h 1625043"/>
                <a:gd name="connsiteX2-155" fmla="*/ 728288 w 1175988"/>
                <a:gd name="connsiteY2-156" fmla="*/ 1200342 h 1625043"/>
                <a:gd name="connsiteX3-157" fmla="*/ 176531 w 1175988"/>
                <a:gd name="connsiteY3-158" fmla="*/ 1570390 h 1625043"/>
                <a:gd name="connsiteX4-159" fmla="*/ 89232 w 1175988"/>
                <a:gd name="connsiteY4-160" fmla="*/ 721370 h 1625043"/>
                <a:gd name="connsiteX0-161" fmla="*/ 38984 w 1125740"/>
                <a:gd name="connsiteY0-162" fmla="*/ 727644 h 1631317"/>
                <a:gd name="connsiteX1-163" fmla="*/ 1055197 w 1125740"/>
                <a:gd name="connsiteY1-164" fmla="*/ 343083 h 1631317"/>
                <a:gd name="connsiteX2-165" fmla="*/ 678040 w 1125740"/>
                <a:gd name="connsiteY2-166" fmla="*/ 1206616 h 1631317"/>
                <a:gd name="connsiteX3-167" fmla="*/ 126283 w 1125740"/>
                <a:gd name="connsiteY3-168" fmla="*/ 1576664 h 1631317"/>
                <a:gd name="connsiteX4-169" fmla="*/ 38984 w 1125740"/>
                <a:gd name="connsiteY4-170" fmla="*/ 727644 h 1631317"/>
                <a:gd name="connsiteX0-171" fmla="*/ 82819 w 1169575"/>
                <a:gd name="connsiteY0-172" fmla="*/ 722740 h 1626413"/>
                <a:gd name="connsiteX1-173" fmla="*/ 1099032 w 1169575"/>
                <a:gd name="connsiteY1-174" fmla="*/ 338179 h 1626413"/>
                <a:gd name="connsiteX2-175" fmla="*/ 721875 w 1169575"/>
                <a:gd name="connsiteY2-176" fmla="*/ 1201712 h 1626413"/>
                <a:gd name="connsiteX3-177" fmla="*/ 170118 w 1169575"/>
                <a:gd name="connsiteY3-178" fmla="*/ 1571760 h 1626413"/>
                <a:gd name="connsiteX4-179" fmla="*/ 82819 w 1169575"/>
                <a:gd name="connsiteY4-180" fmla="*/ 722740 h 1626413"/>
                <a:gd name="connsiteX0-181" fmla="*/ 82819 w 1169575"/>
                <a:gd name="connsiteY0-182" fmla="*/ 722740 h 1626413"/>
                <a:gd name="connsiteX1-183" fmla="*/ 1099032 w 1169575"/>
                <a:gd name="connsiteY1-184" fmla="*/ 338179 h 1626413"/>
                <a:gd name="connsiteX2-185" fmla="*/ 721875 w 1169575"/>
                <a:gd name="connsiteY2-186" fmla="*/ 1201712 h 1626413"/>
                <a:gd name="connsiteX3-187" fmla="*/ 170118 w 1169575"/>
                <a:gd name="connsiteY3-188" fmla="*/ 1571760 h 1626413"/>
                <a:gd name="connsiteX4-189" fmla="*/ 82819 w 1169575"/>
                <a:gd name="connsiteY4-190" fmla="*/ 722740 h 1626413"/>
                <a:gd name="connsiteX0-191" fmla="*/ 124502 w 1211258"/>
                <a:gd name="connsiteY0-192" fmla="*/ 722740 h 1626413"/>
                <a:gd name="connsiteX1-193" fmla="*/ 1140715 w 1211258"/>
                <a:gd name="connsiteY1-194" fmla="*/ 338179 h 1626413"/>
                <a:gd name="connsiteX2-195" fmla="*/ 763558 w 1211258"/>
                <a:gd name="connsiteY2-196" fmla="*/ 1201712 h 1626413"/>
                <a:gd name="connsiteX3-197" fmla="*/ 211801 w 1211258"/>
                <a:gd name="connsiteY3-198" fmla="*/ 1571760 h 1626413"/>
                <a:gd name="connsiteX4-199" fmla="*/ 124502 w 1211258"/>
                <a:gd name="connsiteY4-200" fmla="*/ 722740 h 1626413"/>
                <a:gd name="connsiteX0-201" fmla="*/ 124502 w 1211258"/>
                <a:gd name="connsiteY0-202" fmla="*/ 752275 h 1655948"/>
                <a:gd name="connsiteX1-203" fmla="*/ 1140715 w 1211258"/>
                <a:gd name="connsiteY1-204" fmla="*/ 367714 h 1655948"/>
                <a:gd name="connsiteX2-205" fmla="*/ 763558 w 1211258"/>
                <a:gd name="connsiteY2-206" fmla="*/ 1231247 h 1655948"/>
                <a:gd name="connsiteX3-207" fmla="*/ 211801 w 1211258"/>
                <a:gd name="connsiteY3-208" fmla="*/ 1601295 h 1655948"/>
                <a:gd name="connsiteX4-209" fmla="*/ 124502 w 1211258"/>
                <a:gd name="connsiteY4-210" fmla="*/ 752275 h 1655948"/>
                <a:gd name="connsiteX0-211" fmla="*/ 139554 w 1100895"/>
                <a:gd name="connsiteY0-212" fmla="*/ 558955 h 1431224"/>
                <a:gd name="connsiteX1-213" fmla="*/ 1093268 w 1100895"/>
                <a:gd name="connsiteY1-214" fmla="*/ 145151 h 1431224"/>
                <a:gd name="connsiteX2-215" fmla="*/ 716111 w 1100895"/>
                <a:gd name="connsiteY2-216" fmla="*/ 1008684 h 1431224"/>
                <a:gd name="connsiteX3-217" fmla="*/ 164354 w 1100895"/>
                <a:gd name="connsiteY3-218" fmla="*/ 1378732 h 1431224"/>
                <a:gd name="connsiteX4-219" fmla="*/ 139554 w 1100895"/>
                <a:gd name="connsiteY4-220" fmla="*/ 558955 h 1431224"/>
                <a:gd name="connsiteX0-221" fmla="*/ 139554 w 1143176"/>
                <a:gd name="connsiteY0-222" fmla="*/ 740395 h 1612664"/>
                <a:gd name="connsiteX1-223" fmla="*/ 1093268 w 1143176"/>
                <a:gd name="connsiteY1-224" fmla="*/ 326591 h 1612664"/>
                <a:gd name="connsiteX2-225" fmla="*/ 716111 w 1143176"/>
                <a:gd name="connsiteY2-226" fmla="*/ 1190124 h 1612664"/>
                <a:gd name="connsiteX3-227" fmla="*/ 164354 w 1143176"/>
                <a:gd name="connsiteY3-228" fmla="*/ 1560172 h 1612664"/>
                <a:gd name="connsiteX4-229" fmla="*/ 139554 w 1143176"/>
                <a:gd name="connsiteY4-230" fmla="*/ 740395 h 1612664"/>
                <a:gd name="connsiteX0-231" fmla="*/ 139554 w 1143176"/>
                <a:gd name="connsiteY0-232" fmla="*/ 817520 h 1689789"/>
                <a:gd name="connsiteX1-233" fmla="*/ 1093268 w 1143176"/>
                <a:gd name="connsiteY1-234" fmla="*/ 403716 h 1689789"/>
                <a:gd name="connsiteX2-235" fmla="*/ 716111 w 1143176"/>
                <a:gd name="connsiteY2-236" fmla="*/ 1267249 h 1689789"/>
                <a:gd name="connsiteX3-237" fmla="*/ 164354 w 1143176"/>
                <a:gd name="connsiteY3-238" fmla="*/ 1637297 h 1689789"/>
                <a:gd name="connsiteX4-239" fmla="*/ 139554 w 1143176"/>
                <a:gd name="connsiteY4-240" fmla="*/ 817520 h 1689789"/>
                <a:gd name="connsiteX0-241" fmla="*/ 138613 w 1099266"/>
                <a:gd name="connsiteY0-242" fmla="*/ 652318 h 1530808"/>
                <a:gd name="connsiteX1-243" fmla="*/ 1092327 w 1099266"/>
                <a:gd name="connsiteY1-244" fmla="*/ 238514 h 1530808"/>
                <a:gd name="connsiteX2-245" fmla="*/ 693395 w 1099266"/>
                <a:gd name="connsiteY2-246" fmla="*/ 1118801 h 1530808"/>
                <a:gd name="connsiteX3-247" fmla="*/ 163413 w 1099266"/>
                <a:gd name="connsiteY3-248" fmla="*/ 1472095 h 1530808"/>
                <a:gd name="connsiteX4-249" fmla="*/ 138613 w 1099266"/>
                <a:gd name="connsiteY4-250" fmla="*/ 652318 h 1530808"/>
                <a:gd name="connsiteX0-251" fmla="*/ 138613 w 1099389"/>
                <a:gd name="connsiteY0-252" fmla="*/ 652318 h 1530808"/>
                <a:gd name="connsiteX1-253" fmla="*/ 1092327 w 1099389"/>
                <a:gd name="connsiteY1-254" fmla="*/ 238514 h 1530808"/>
                <a:gd name="connsiteX2-255" fmla="*/ 693395 w 1099389"/>
                <a:gd name="connsiteY2-256" fmla="*/ 1118801 h 1530808"/>
                <a:gd name="connsiteX3-257" fmla="*/ 163413 w 1099389"/>
                <a:gd name="connsiteY3-258" fmla="*/ 1472095 h 1530808"/>
                <a:gd name="connsiteX4-259" fmla="*/ 138613 w 1099389"/>
                <a:gd name="connsiteY4-260" fmla="*/ 652318 h 1530808"/>
                <a:gd name="connsiteX0-261" fmla="*/ 138613 w 1111719"/>
                <a:gd name="connsiteY0-262" fmla="*/ 815493 h 1693983"/>
                <a:gd name="connsiteX1-263" fmla="*/ 1092327 w 1111719"/>
                <a:gd name="connsiteY1-264" fmla="*/ 401689 h 1693983"/>
                <a:gd name="connsiteX2-265" fmla="*/ 693395 w 1111719"/>
                <a:gd name="connsiteY2-266" fmla="*/ 1281976 h 1693983"/>
                <a:gd name="connsiteX3-267" fmla="*/ 163413 w 1111719"/>
                <a:gd name="connsiteY3-268" fmla="*/ 1635270 h 1693983"/>
                <a:gd name="connsiteX4-269" fmla="*/ 138613 w 1111719"/>
                <a:gd name="connsiteY4-270" fmla="*/ 815493 h 1693983"/>
                <a:gd name="connsiteX0-271" fmla="*/ 138613 w 1111719"/>
                <a:gd name="connsiteY0-272" fmla="*/ 815493 h 1676291"/>
                <a:gd name="connsiteX1-273" fmla="*/ 1092327 w 1111719"/>
                <a:gd name="connsiteY1-274" fmla="*/ 401689 h 1676291"/>
                <a:gd name="connsiteX2-275" fmla="*/ 693395 w 1111719"/>
                <a:gd name="connsiteY2-276" fmla="*/ 1281976 h 1676291"/>
                <a:gd name="connsiteX3-277" fmla="*/ 163413 w 1111719"/>
                <a:gd name="connsiteY3-278" fmla="*/ 1635270 h 1676291"/>
                <a:gd name="connsiteX4-279" fmla="*/ 138613 w 1111719"/>
                <a:gd name="connsiteY4-280" fmla="*/ 815493 h 1676291"/>
                <a:gd name="connsiteX0-281" fmla="*/ 134851 w 1093206"/>
                <a:gd name="connsiteY0-282" fmla="*/ 651050 h 1505647"/>
                <a:gd name="connsiteX1-283" fmla="*/ 1088565 w 1093206"/>
                <a:gd name="connsiteY1-284" fmla="*/ 237246 h 1505647"/>
                <a:gd name="connsiteX2-285" fmla="*/ 600590 w 1093206"/>
                <a:gd name="connsiteY2-286" fmla="*/ 1095381 h 1505647"/>
                <a:gd name="connsiteX3-287" fmla="*/ 159651 w 1093206"/>
                <a:gd name="connsiteY3-288" fmla="*/ 1470827 h 1505647"/>
                <a:gd name="connsiteX4-289" fmla="*/ 134851 w 1093206"/>
                <a:gd name="connsiteY4-290" fmla="*/ 651050 h 1505647"/>
                <a:gd name="connsiteX0-291" fmla="*/ 134851 w 1115875"/>
                <a:gd name="connsiteY0-292" fmla="*/ 828674 h 1683271"/>
                <a:gd name="connsiteX1-293" fmla="*/ 1088565 w 1115875"/>
                <a:gd name="connsiteY1-294" fmla="*/ 414870 h 1683271"/>
                <a:gd name="connsiteX2-295" fmla="*/ 600590 w 1115875"/>
                <a:gd name="connsiteY2-296" fmla="*/ 1273005 h 1683271"/>
                <a:gd name="connsiteX3-297" fmla="*/ 159651 w 1115875"/>
                <a:gd name="connsiteY3-298" fmla="*/ 1648451 h 1683271"/>
                <a:gd name="connsiteX4-299" fmla="*/ 134851 w 1115875"/>
                <a:gd name="connsiteY4-300" fmla="*/ 828674 h 1683271"/>
                <a:gd name="connsiteX0-301" fmla="*/ 134851 w 1132788"/>
                <a:gd name="connsiteY0-302" fmla="*/ 828674 h 1683271"/>
                <a:gd name="connsiteX1-303" fmla="*/ 1088565 w 1132788"/>
                <a:gd name="connsiteY1-304" fmla="*/ 414870 h 1683271"/>
                <a:gd name="connsiteX2-305" fmla="*/ 600590 w 1132788"/>
                <a:gd name="connsiteY2-306" fmla="*/ 1273005 h 1683271"/>
                <a:gd name="connsiteX3-307" fmla="*/ 159651 w 1132788"/>
                <a:gd name="connsiteY3-308" fmla="*/ 1648451 h 1683271"/>
                <a:gd name="connsiteX4-309" fmla="*/ 134851 w 1132788"/>
                <a:gd name="connsiteY4-310" fmla="*/ 828674 h 1683271"/>
                <a:gd name="connsiteX0-311" fmla="*/ 134851 w 1122771"/>
                <a:gd name="connsiteY0-312" fmla="*/ 828674 h 1729682"/>
                <a:gd name="connsiteX1-313" fmla="*/ 1088565 w 1122771"/>
                <a:gd name="connsiteY1-314" fmla="*/ 414870 h 1729682"/>
                <a:gd name="connsiteX2-315" fmla="*/ 600590 w 1122771"/>
                <a:gd name="connsiteY2-316" fmla="*/ 1273005 h 1729682"/>
                <a:gd name="connsiteX3-317" fmla="*/ 159651 w 1122771"/>
                <a:gd name="connsiteY3-318" fmla="*/ 1648451 h 1729682"/>
                <a:gd name="connsiteX4-319" fmla="*/ 134851 w 1122771"/>
                <a:gd name="connsiteY4-320" fmla="*/ 828674 h 1729682"/>
                <a:gd name="connsiteX0-321" fmla="*/ 133733 w 1121653"/>
                <a:gd name="connsiteY0-322" fmla="*/ 828674 h 1705461"/>
                <a:gd name="connsiteX1-323" fmla="*/ 1087447 w 1121653"/>
                <a:gd name="connsiteY1-324" fmla="*/ 414870 h 1705461"/>
                <a:gd name="connsiteX2-325" fmla="*/ 599472 w 1121653"/>
                <a:gd name="connsiteY2-326" fmla="*/ 1273005 h 1705461"/>
                <a:gd name="connsiteX3-327" fmla="*/ 158533 w 1121653"/>
                <a:gd name="connsiteY3-328" fmla="*/ 1648451 h 1705461"/>
                <a:gd name="connsiteX4-329" fmla="*/ 133733 w 1121653"/>
                <a:gd name="connsiteY4-330" fmla="*/ 828674 h 1705461"/>
                <a:gd name="connsiteX0-331" fmla="*/ 133733 w 1125327"/>
                <a:gd name="connsiteY0-332" fmla="*/ 828674 h 1671108"/>
                <a:gd name="connsiteX1-333" fmla="*/ 1087447 w 1125327"/>
                <a:gd name="connsiteY1-334" fmla="*/ 414870 h 1671108"/>
                <a:gd name="connsiteX2-335" fmla="*/ 599472 w 1125327"/>
                <a:gd name="connsiteY2-336" fmla="*/ 1273005 h 1671108"/>
                <a:gd name="connsiteX3-337" fmla="*/ 158533 w 1125327"/>
                <a:gd name="connsiteY3-338" fmla="*/ 1648451 h 1671108"/>
                <a:gd name="connsiteX4-339" fmla="*/ 133733 w 1125327"/>
                <a:gd name="connsiteY4-340" fmla="*/ 828674 h 16711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20475942">
              <a:off x="3406806" y="3918384"/>
              <a:ext cx="208252" cy="21602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20475942">
              <a:off x="3583475" y="3870331"/>
              <a:ext cx="264856" cy="2604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rot="20475942">
              <a:off x="3785918" y="3905667"/>
              <a:ext cx="264856" cy="26043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20475942">
              <a:off x="3951202" y="4017607"/>
              <a:ext cx="289739" cy="30364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20475942">
              <a:off x="4109475" y="4134635"/>
              <a:ext cx="367266" cy="32942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240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 flipH="1">
            <a:off x="3726066" y="4671485"/>
            <a:ext cx="1356365" cy="12700"/>
          </a:xfrm>
          <a:prstGeom prst="line">
            <a:avLst/>
          </a:prstGeom>
          <a:ln w="6350">
            <a:solidFill>
              <a:schemeClr val="bg2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1"/>
          <p:cNvSpPr>
            <a:spLocks noChangeArrowheads="1"/>
          </p:cNvSpPr>
          <p:nvPr/>
        </p:nvSpPr>
        <p:spPr bwMode="auto">
          <a:xfrm>
            <a:off x="2327910" y="4537075"/>
            <a:ext cx="13982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altLang="zh-CN">
                <a:latin typeface="锐字工房云字库隶变GBK" panose="02010604000000000000" charset="-122"/>
                <a:ea typeface="锐字工房云字库隶变GBK" panose="02010604000000000000" charset="-122"/>
                <a:sym typeface="+mn-ea"/>
              </a:rPr>
              <a:t>Git</a:t>
            </a:r>
            <a:r>
              <a:rPr lang="zh-CN" altLang="en-US">
                <a:latin typeface="锐字工房云字库隶变GBK" panose="02010604000000000000" charset="-122"/>
                <a:ea typeface="锐字工房云字库隶变GBK" panose="02010604000000000000" charset="-122"/>
                <a:sym typeface="+mn-ea"/>
              </a:rPr>
              <a:t>的历史</a:t>
            </a:r>
            <a:endParaRPr lang="zh-CN" altLang="en-US" kern="0" dirty="0">
              <a:latin typeface="FZFangSong-Z02S" panose="02010601030101010101" pitchFamily="2" charset="-122"/>
              <a:ea typeface="FZFangSong-Z02S" panose="02010601030101010101" pitchFamily="2" charset="-122"/>
              <a:sym typeface="FZFangSong-Z02S" panose="02010601030101010101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7107457" y="5568952"/>
            <a:ext cx="1417729" cy="0"/>
          </a:xfrm>
          <a:prstGeom prst="line">
            <a:avLst/>
          </a:prstGeom>
          <a:ln w="6350">
            <a:solidFill>
              <a:schemeClr val="bg2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107457" y="3979333"/>
            <a:ext cx="1417729" cy="0"/>
          </a:xfrm>
          <a:prstGeom prst="line">
            <a:avLst/>
          </a:prstGeom>
          <a:ln w="6350">
            <a:solidFill>
              <a:schemeClr val="bg2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1"/>
          <p:cNvSpPr>
            <a:spLocks noChangeArrowheads="1"/>
          </p:cNvSpPr>
          <p:nvPr/>
        </p:nvSpPr>
        <p:spPr bwMode="auto">
          <a:xfrm>
            <a:off x="8525814" y="3841964"/>
            <a:ext cx="25244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latin typeface="锐字工房云字库隶变GBK" panose="02010604000000000000" charset="-122"/>
                <a:ea typeface="锐字工房云字库隶变GBK" panose="02010604000000000000" charset="-122"/>
                <a:sym typeface="+mn-ea"/>
              </a:rPr>
              <a:t>Git</a:t>
            </a:r>
            <a:r>
              <a:rPr lang="zh-CN" altLang="en-US">
                <a:latin typeface="锐字工房云字库隶变GBK" panose="02010604000000000000" charset="-122"/>
                <a:ea typeface="锐字工房云字库隶变GBK" panose="02010604000000000000" charset="-122"/>
                <a:sym typeface="+mn-ea"/>
              </a:rPr>
              <a:t>的分布式版本</a:t>
            </a:r>
            <a:endParaRPr lang="zh-CN" altLang="en-US" kern="0" dirty="0">
              <a:latin typeface="FZFangSong-Z02S" panose="02010601030101010101" pitchFamily="2" charset="-122"/>
              <a:ea typeface="FZFangSong-Z02S" panose="02010601030101010101" pitchFamily="2" charset="-122"/>
              <a:sym typeface="FZFangSong-Z02S" panose="02010601030101010101" pitchFamily="2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3726066" y="2954869"/>
            <a:ext cx="1356365" cy="12700"/>
          </a:xfrm>
          <a:prstGeom prst="line">
            <a:avLst/>
          </a:prstGeom>
          <a:ln w="6350">
            <a:solidFill>
              <a:schemeClr val="bg2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1"/>
          <p:cNvSpPr>
            <a:spLocks noChangeArrowheads="1"/>
          </p:cNvSpPr>
          <p:nvPr/>
        </p:nvSpPr>
        <p:spPr bwMode="auto">
          <a:xfrm>
            <a:off x="2582545" y="2540000"/>
            <a:ext cx="135382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altLang="zh-CN" kern="0" dirty="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rPr>
              <a:t>Git</a:t>
            </a:r>
            <a:r>
              <a:rPr lang="zh-CN" altLang="en-US" kern="0" dirty="0"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rPr>
              <a:t>的其他知识</a:t>
            </a:r>
            <a:endParaRPr lang="zh-CN" altLang="en-US" kern="0" dirty="0">
              <a:latin typeface="FZFangSong-Z02S" panose="02010601030101010101" pitchFamily="2" charset="-122"/>
              <a:ea typeface="FZFangSong-Z02S" panose="02010601030101010101" pitchFamily="2" charset="-122"/>
              <a:sym typeface="FZFangSong-Z02S" panose="02010601030101010101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3721" y="154647"/>
            <a:ext cx="1434204" cy="1323833"/>
            <a:chOff x="76102" y="157028"/>
            <a:chExt cx="1434204" cy="1323833"/>
          </a:xfrm>
        </p:grpSpPr>
        <p:sp>
          <p:nvSpPr>
            <p:cNvPr id="46" name="斜纹 45"/>
            <p:cNvSpPr/>
            <p:nvPr/>
          </p:nvSpPr>
          <p:spPr>
            <a:xfrm>
              <a:off x="186473" y="157028"/>
              <a:ext cx="1323833" cy="1323833"/>
            </a:xfrm>
            <a:prstGeom prst="diagStripe">
              <a:avLst/>
            </a:prstGeom>
            <a:solidFill>
              <a:srgbClr val="6FA5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 rot="18877599">
              <a:off x="-13751" y="429810"/>
              <a:ext cx="640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rPr>
                <a:t>Git</a:t>
              </a:r>
              <a:endParaRPr lang="en-US" altLang="zh-CN" sz="2400" dirty="0">
                <a:solidFill>
                  <a:srgbClr val="FF0000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525510" y="5319395"/>
            <a:ext cx="12096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锐字工房云字库隶变GBK" panose="02010604000000000000" charset="-122"/>
                <a:ea typeface="锐字工房云字库隶变GBK" panose="02010604000000000000" charset="-122"/>
                <a:sym typeface="+mn-ea"/>
              </a:rPr>
              <a:t>Git</a:t>
            </a:r>
            <a:r>
              <a:rPr lang="zh-CN" altLang="en-US">
                <a:latin typeface="锐字工房云字库隶变GBK" panose="02010604000000000000" charset="-122"/>
                <a:ea typeface="锐字工房云字库隶变GBK" panose="02010604000000000000" charset="-122"/>
                <a:sym typeface="+mn-ea"/>
              </a:rPr>
              <a:t>是什么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320802" y="2180862"/>
            <a:ext cx="1835047" cy="2070393"/>
            <a:chOff x="990601" y="2208865"/>
            <a:chExt cx="1376285" cy="1552795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90601" y="3129868"/>
              <a:ext cx="1376285" cy="631792"/>
              <a:chOff x="5122025" y="525814"/>
              <a:chExt cx="2020976" cy="927740"/>
            </a:xfrm>
          </p:grpSpPr>
          <p:sp>
            <p:nvSpPr>
              <p:cNvPr id="25" name="文本框 48"/>
              <p:cNvSpPr txBox="1"/>
              <p:nvPr/>
            </p:nvSpPr>
            <p:spPr>
              <a:xfrm flipH="1">
                <a:off x="5220334" y="826908"/>
                <a:ext cx="1824358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800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 defTabSz="1218565">
                  <a:spcBef>
                    <a:spcPct val="0"/>
                  </a:spcBef>
                  <a:defRPr/>
                </a:pPr>
                <a:endParaRPr lang="zh-CN" altLang="en-US" sz="1600" b="1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892115" y="2180861"/>
            <a:ext cx="1835047" cy="2070396"/>
            <a:chOff x="2919086" y="2208865"/>
            <a:chExt cx="1376285" cy="1552797"/>
          </a:xfrm>
        </p:grpSpPr>
        <p:sp>
          <p:nvSpPr>
            <p:cNvPr id="34" name="星形: 七角 33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35" name="任意多边形: 形状 34"/>
            <p:cNvSpPr>
              <a:spLocks noChangeAspect="1"/>
            </p:cNvSpPr>
            <p:nvPr/>
          </p:nvSpPr>
          <p:spPr bwMode="auto">
            <a:xfrm>
              <a:off x="3396531" y="2394162"/>
              <a:ext cx="421395" cy="369664"/>
            </a:xfrm>
            <a:custGeom>
              <a:avLst/>
              <a:gdLst>
                <a:gd name="T0" fmla="*/ 379 w 420"/>
                <a:gd name="T1" fmla="*/ 11 h 369"/>
                <a:gd name="T2" fmla="*/ 357 w 420"/>
                <a:gd name="T3" fmla="*/ 33 h 369"/>
                <a:gd name="T4" fmla="*/ 275 w 420"/>
                <a:gd name="T5" fmla="*/ 2 h 369"/>
                <a:gd name="T6" fmla="*/ 53 w 420"/>
                <a:gd name="T7" fmla="*/ 202 h 369"/>
                <a:gd name="T8" fmla="*/ 22 w 420"/>
                <a:gd name="T9" fmla="*/ 328 h 369"/>
                <a:gd name="T10" fmla="*/ 97 w 420"/>
                <a:gd name="T11" fmla="*/ 368 h 369"/>
                <a:gd name="T12" fmla="*/ 252 w 420"/>
                <a:gd name="T13" fmla="*/ 230 h 369"/>
                <a:gd name="T14" fmla="*/ 291 w 420"/>
                <a:gd name="T15" fmla="*/ 343 h 369"/>
                <a:gd name="T16" fmla="*/ 323 w 420"/>
                <a:gd name="T17" fmla="*/ 321 h 369"/>
                <a:gd name="T18" fmla="*/ 283 w 420"/>
                <a:gd name="T19" fmla="*/ 222 h 369"/>
                <a:gd name="T20" fmla="*/ 358 w 420"/>
                <a:gd name="T21" fmla="*/ 306 h 369"/>
                <a:gd name="T22" fmla="*/ 399 w 420"/>
                <a:gd name="T23" fmla="*/ 278 h 369"/>
                <a:gd name="T24" fmla="*/ 294 w 420"/>
                <a:gd name="T25" fmla="*/ 194 h 369"/>
                <a:gd name="T26" fmla="*/ 417 w 420"/>
                <a:gd name="T27" fmla="*/ 86 h 369"/>
                <a:gd name="T28" fmla="*/ 126 w 420"/>
                <a:gd name="T29" fmla="*/ 226 h 369"/>
                <a:gd name="T30" fmla="*/ 37 w 420"/>
                <a:gd name="T31" fmla="*/ 319 h 369"/>
                <a:gd name="T32" fmla="*/ 75 w 420"/>
                <a:gd name="T33" fmla="*/ 220 h 369"/>
                <a:gd name="T34" fmla="*/ 47 w 420"/>
                <a:gd name="T35" fmla="*/ 277 h 369"/>
                <a:gd name="T36" fmla="*/ 44 w 420"/>
                <a:gd name="T37" fmla="*/ 285 h 369"/>
                <a:gd name="T38" fmla="*/ 114 w 420"/>
                <a:gd name="T39" fmla="*/ 282 h 369"/>
                <a:gd name="T40" fmla="*/ 81 w 420"/>
                <a:gd name="T41" fmla="*/ 204 h 369"/>
                <a:gd name="T42" fmla="*/ 227 w 420"/>
                <a:gd name="T43" fmla="*/ 154 h 369"/>
                <a:gd name="T44" fmla="*/ 125 w 420"/>
                <a:gd name="T45" fmla="*/ 218 h 369"/>
                <a:gd name="T46" fmla="*/ 97 w 420"/>
                <a:gd name="T47" fmla="*/ 255 h 369"/>
                <a:gd name="T48" fmla="*/ 76 w 420"/>
                <a:gd name="T49" fmla="*/ 304 h 369"/>
                <a:gd name="T50" fmla="*/ 62 w 420"/>
                <a:gd name="T51" fmla="*/ 286 h 369"/>
                <a:gd name="T52" fmla="*/ 144 w 420"/>
                <a:gd name="T53" fmla="*/ 308 h 369"/>
                <a:gd name="T54" fmla="*/ 236 w 420"/>
                <a:gd name="T55" fmla="*/ 168 h 369"/>
                <a:gd name="T56" fmla="*/ 144 w 420"/>
                <a:gd name="T57" fmla="*/ 308 h 369"/>
                <a:gd name="T58" fmla="*/ 285 w 420"/>
                <a:gd name="T59" fmla="*/ 19 h 369"/>
                <a:gd name="T60" fmla="*/ 266 w 420"/>
                <a:gd name="T61" fmla="*/ 120 h 369"/>
                <a:gd name="T62" fmla="*/ 400 w 420"/>
                <a:gd name="T63" fmla="*/ 84 h 369"/>
                <a:gd name="T64" fmla="*/ 291 w 420"/>
                <a:gd name="T65" fmla="*/ 175 h 369"/>
                <a:gd name="T66" fmla="*/ 379 w 420"/>
                <a:gd name="T67" fmla="*/ 36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0" h="369">
                  <a:moveTo>
                    <a:pt x="385" y="17"/>
                  </a:moveTo>
                  <a:lnTo>
                    <a:pt x="379" y="11"/>
                  </a:lnTo>
                  <a:lnTo>
                    <a:pt x="373" y="17"/>
                  </a:lnTo>
                  <a:cubicBezTo>
                    <a:pt x="367" y="22"/>
                    <a:pt x="362" y="28"/>
                    <a:pt x="357" y="33"/>
                  </a:cubicBezTo>
                  <a:cubicBezTo>
                    <a:pt x="345" y="22"/>
                    <a:pt x="317" y="0"/>
                    <a:pt x="280" y="2"/>
                  </a:cubicBezTo>
                  <a:lnTo>
                    <a:pt x="275" y="2"/>
                  </a:lnTo>
                  <a:lnTo>
                    <a:pt x="273" y="6"/>
                  </a:lnTo>
                  <a:cubicBezTo>
                    <a:pt x="230" y="82"/>
                    <a:pt x="72" y="190"/>
                    <a:pt x="53" y="202"/>
                  </a:cubicBezTo>
                  <a:cubicBezTo>
                    <a:pt x="46" y="205"/>
                    <a:pt x="38" y="210"/>
                    <a:pt x="30" y="218"/>
                  </a:cubicBezTo>
                  <a:cubicBezTo>
                    <a:pt x="0" y="249"/>
                    <a:pt x="5" y="297"/>
                    <a:pt x="22" y="328"/>
                  </a:cubicBezTo>
                  <a:cubicBezTo>
                    <a:pt x="37" y="354"/>
                    <a:pt x="60" y="369"/>
                    <a:pt x="84" y="369"/>
                  </a:cubicBezTo>
                  <a:cubicBezTo>
                    <a:pt x="88" y="369"/>
                    <a:pt x="93" y="369"/>
                    <a:pt x="97" y="368"/>
                  </a:cubicBezTo>
                  <a:cubicBezTo>
                    <a:pt x="109" y="365"/>
                    <a:pt x="118" y="359"/>
                    <a:pt x="125" y="351"/>
                  </a:cubicBezTo>
                  <a:cubicBezTo>
                    <a:pt x="137" y="339"/>
                    <a:pt x="196" y="279"/>
                    <a:pt x="252" y="230"/>
                  </a:cubicBezTo>
                  <a:cubicBezTo>
                    <a:pt x="258" y="237"/>
                    <a:pt x="273" y="257"/>
                    <a:pt x="280" y="278"/>
                  </a:cubicBezTo>
                  <a:cubicBezTo>
                    <a:pt x="288" y="303"/>
                    <a:pt x="291" y="343"/>
                    <a:pt x="291" y="343"/>
                  </a:cubicBezTo>
                  <a:lnTo>
                    <a:pt x="304" y="315"/>
                  </a:lnTo>
                  <a:lnTo>
                    <a:pt x="323" y="321"/>
                  </a:lnTo>
                  <a:cubicBezTo>
                    <a:pt x="323" y="321"/>
                    <a:pt x="320" y="285"/>
                    <a:pt x="309" y="264"/>
                  </a:cubicBezTo>
                  <a:cubicBezTo>
                    <a:pt x="298" y="243"/>
                    <a:pt x="283" y="222"/>
                    <a:pt x="283" y="222"/>
                  </a:cubicBezTo>
                  <a:cubicBezTo>
                    <a:pt x="283" y="222"/>
                    <a:pt x="311" y="236"/>
                    <a:pt x="327" y="253"/>
                  </a:cubicBezTo>
                  <a:cubicBezTo>
                    <a:pt x="343" y="271"/>
                    <a:pt x="358" y="306"/>
                    <a:pt x="358" y="306"/>
                  </a:cubicBezTo>
                  <a:lnTo>
                    <a:pt x="368" y="286"/>
                  </a:lnTo>
                  <a:lnTo>
                    <a:pt x="399" y="278"/>
                  </a:lnTo>
                  <a:cubicBezTo>
                    <a:pt x="399" y="278"/>
                    <a:pt x="351" y="235"/>
                    <a:pt x="340" y="227"/>
                  </a:cubicBezTo>
                  <a:cubicBezTo>
                    <a:pt x="330" y="220"/>
                    <a:pt x="302" y="202"/>
                    <a:pt x="294" y="194"/>
                  </a:cubicBezTo>
                  <a:cubicBezTo>
                    <a:pt x="339" y="159"/>
                    <a:pt x="380" y="131"/>
                    <a:pt x="383" y="129"/>
                  </a:cubicBezTo>
                  <a:cubicBezTo>
                    <a:pt x="403" y="118"/>
                    <a:pt x="414" y="103"/>
                    <a:pt x="417" y="86"/>
                  </a:cubicBezTo>
                  <a:cubicBezTo>
                    <a:pt x="420" y="65"/>
                    <a:pt x="409" y="42"/>
                    <a:pt x="385" y="17"/>
                  </a:cubicBezTo>
                  <a:close/>
                  <a:moveTo>
                    <a:pt x="126" y="226"/>
                  </a:moveTo>
                  <a:cubicBezTo>
                    <a:pt x="132" y="257"/>
                    <a:pt x="137" y="342"/>
                    <a:pt x="93" y="351"/>
                  </a:cubicBezTo>
                  <a:cubicBezTo>
                    <a:pt x="68" y="357"/>
                    <a:pt x="48" y="338"/>
                    <a:pt x="37" y="319"/>
                  </a:cubicBezTo>
                  <a:cubicBezTo>
                    <a:pt x="23" y="294"/>
                    <a:pt x="18" y="255"/>
                    <a:pt x="42" y="230"/>
                  </a:cubicBezTo>
                  <a:cubicBezTo>
                    <a:pt x="54" y="218"/>
                    <a:pt x="65" y="214"/>
                    <a:pt x="75" y="220"/>
                  </a:cubicBezTo>
                  <a:cubicBezTo>
                    <a:pt x="81" y="223"/>
                    <a:pt x="86" y="230"/>
                    <a:pt x="90" y="238"/>
                  </a:cubicBezTo>
                  <a:cubicBezTo>
                    <a:pt x="84" y="244"/>
                    <a:pt x="71" y="256"/>
                    <a:pt x="47" y="277"/>
                  </a:cubicBezTo>
                  <a:lnTo>
                    <a:pt x="43" y="280"/>
                  </a:lnTo>
                  <a:lnTo>
                    <a:pt x="44" y="285"/>
                  </a:lnTo>
                  <a:cubicBezTo>
                    <a:pt x="50" y="317"/>
                    <a:pt x="68" y="321"/>
                    <a:pt x="75" y="321"/>
                  </a:cubicBezTo>
                  <a:cubicBezTo>
                    <a:pt x="92" y="321"/>
                    <a:pt x="108" y="306"/>
                    <a:pt x="114" y="282"/>
                  </a:cubicBezTo>
                  <a:cubicBezTo>
                    <a:pt x="120" y="262"/>
                    <a:pt x="109" y="219"/>
                    <a:pt x="83" y="205"/>
                  </a:cubicBezTo>
                  <a:cubicBezTo>
                    <a:pt x="83" y="204"/>
                    <a:pt x="82" y="204"/>
                    <a:pt x="81" y="204"/>
                  </a:cubicBezTo>
                  <a:cubicBezTo>
                    <a:pt x="104" y="188"/>
                    <a:pt x="141" y="161"/>
                    <a:pt x="179" y="130"/>
                  </a:cubicBezTo>
                  <a:cubicBezTo>
                    <a:pt x="194" y="132"/>
                    <a:pt x="214" y="139"/>
                    <a:pt x="227" y="154"/>
                  </a:cubicBezTo>
                  <a:cubicBezTo>
                    <a:pt x="160" y="208"/>
                    <a:pt x="133" y="216"/>
                    <a:pt x="133" y="216"/>
                  </a:cubicBezTo>
                  <a:lnTo>
                    <a:pt x="125" y="218"/>
                  </a:lnTo>
                  <a:lnTo>
                    <a:pt x="126" y="226"/>
                  </a:lnTo>
                  <a:close/>
                  <a:moveTo>
                    <a:pt x="97" y="255"/>
                  </a:moveTo>
                  <a:cubicBezTo>
                    <a:pt x="99" y="264"/>
                    <a:pt x="99" y="272"/>
                    <a:pt x="98" y="277"/>
                  </a:cubicBezTo>
                  <a:cubicBezTo>
                    <a:pt x="93" y="295"/>
                    <a:pt x="83" y="304"/>
                    <a:pt x="76" y="304"/>
                  </a:cubicBezTo>
                  <a:cubicBezTo>
                    <a:pt x="76" y="304"/>
                    <a:pt x="76" y="304"/>
                    <a:pt x="75" y="304"/>
                  </a:cubicBezTo>
                  <a:cubicBezTo>
                    <a:pt x="70" y="304"/>
                    <a:pt x="65" y="297"/>
                    <a:pt x="62" y="286"/>
                  </a:cubicBezTo>
                  <a:cubicBezTo>
                    <a:pt x="78" y="272"/>
                    <a:pt x="90" y="262"/>
                    <a:pt x="97" y="255"/>
                  </a:cubicBezTo>
                  <a:close/>
                  <a:moveTo>
                    <a:pt x="144" y="308"/>
                  </a:moveTo>
                  <a:cubicBezTo>
                    <a:pt x="150" y="278"/>
                    <a:pt x="146" y="244"/>
                    <a:pt x="144" y="230"/>
                  </a:cubicBezTo>
                  <a:cubicBezTo>
                    <a:pt x="157" y="225"/>
                    <a:pt x="186" y="209"/>
                    <a:pt x="236" y="168"/>
                  </a:cubicBezTo>
                  <a:cubicBezTo>
                    <a:pt x="244" y="184"/>
                    <a:pt x="247" y="199"/>
                    <a:pt x="249" y="210"/>
                  </a:cubicBezTo>
                  <a:cubicBezTo>
                    <a:pt x="211" y="243"/>
                    <a:pt x="171" y="281"/>
                    <a:pt x="144" y="308"/>
                  </a:cubicBezTo>
                  <a:close/>
                  <a:moveTo>
                    <a:pt x="220" y="94"/>
                  </a:moveTo>
                  <a:cubicBezTo>
                    <a:pt x="247" y="69"/>
                    <a:pt x="271" y="43"/>
                    <a:pt x="285" y="19"/>
                  </a:cubicBezTo>
                  <a:cubicBezTo>
                    <a:pt x="313" y="20"/>
                    <a:pt x="335" y="36"/>
                    <a:pt x="345" y="45"/>
                  </a:cubicBezTo>
                  <a:cubicBezTo>
                    <a:pt x="315" y="75"/>
                    <a:pt x="289" y="100"/>
                    <a:pt x="266" y="120"/>
                  </a:cubicBezTo>
                  <a:cubicBezTo>
                    <a:pt x="251" y="101"/>
                    <a:pt x="234" y="95"/>
                    <a:pt x="220" y="94"/>
                  </a:cubicBezTo>
                  <a:close/>
                  <a:moveTo>
                    <a:pt x="400" y="84"/>
                  </a:moveTo>
                  <a:cubicBezTo>
                    <a:pt x="398" y="96"/>
                    <a:pt x="390" y="106"/>
                    <a:pt x="375" y="114"/>
                  </a:cubicBezTo>
                  <a:cubicBezTo>
                    <a:pt x="369" y="117"/>
                    <a:pt x="332" y="143"/>
                    <a:pt x="291" y="175"/>
                  </a:cubicBezTo>
                  <a:cubicBezTo>
                    <a:pt x="291" y="167"/>
                    <a:pt x="289" y="156"/>
                    <a:pt x="276" y="134"/>
                  </a:cubicBezTo>
                  <a:cubicBezTo>
                    <a:pt x="305" y="109"/>
                    <a:pt x="339" y="76"/>
                    <a:pt x="379" y="36"/>
                  </a:cubicBezTo>
                  <a:cubicBezTo>
                    <a:pt x="395" y="54"/>
                    <a:pt x="402" y="70"/>
                    <a:pt x="400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37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800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565">
                  <a:spcBef>
                    <a:spcPct val="0"/>
                  </a:spcBef>
                  <a:defRPr/>
                </a:pPr>
                <a:endParaRPr lang="zh-CN" altLang="en-US" sz="1600" b="1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6472353" y="2180861"/>
            <a:ext cx="1835047" cy="2070396"/>
            <a:chOff x="4854264" y="2208865"/>
            <a:chExt cx="1376285" cy="1552797"/>
          </a:xfrm>
        </p:grpSpPr>
        <p:sp>
          <p:nvSpPr>
            <p:cNvPr id="40" name="星形: 七角 39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393976" y="2389901"/>
              <a:ext cx="296861" cy="362302"/>
            </a:xfrm>
            <a:custGeom>
              <a:avLst/>
              <a:gdLst>
                <a:gd name="connsiteX0" fmla="*/ 96662 w 497133"/>
                <a:gd name="connsiteY0" fmla="*/ 355791 h 606722"/>
                <a:gd name="connsiteX1" fmla="*/ 233378 w 497133"/>
                <a:gd name="connsiteY1" fmla="*/ 355791 h 606722"/>
                <a:gd name="connsiteX2" fmla="*/ 274766 w 497133"/>
                <a:gd name="connsiteY2" fmla="*/ 397109 h 606722"/>
                <a:gd name="connsiteX3" fmla="*/ 247174 w 497133"/>
                <a:gd name="connsiteY3" fmla="*/ 435762 h 606722"/>
                <a:gd name="connsiteX4" fmla="*/ 247174 w 497133"/>
                <a:gd name="connsiteY4" fmla="*/ 461975 h 606722"/>
                <a:gd name="connsiteX5" fmla="*/ 255452 w 497133"/>
                <a:gd name="connsiteY5" fmla="*/ 474326 h 606722"/>
                <a:gd name="connsiteX6" fmla="*/ 307877 w 497133"/>
                <a:gd name="connsiteY6" fmla="*/ 500538 h 606722"/>
                <a:gd name="connsiteX7" fmla="*/ 331375 w 497133"/>
                <a:gd name="connsiteY7" fmla="*/ 537769 h 606722"/>
                <a:gd name="connsiteX8" fmla="*/ 331375 w 497133"/>
                <a:gd name="connsiteY8" fmla="*/ 565315 h 606722"/>
                <a:gd name="connsiteX9" fmla="*/ 289987 w 497133"/>
                <a:gd name="connsiteY9" fmla="*/ 606722 h 606722"/>
                <a:gd name="connsiteX10" fmla="*/ 41388 w 497133"/>
                <a:gd name="connsiteY10" fmla="*/ 606722 h 606722"/>
                <a:gd name="connsiteX11" fmla="*/ 0 w 497133"/>
                <a:gd name="connsiteY11" fmla="*/ 565315 h 606722"/>
                <a:gd name="connsiteX12" fmla="*/ 0 w 497133"/>
                <a:gd name="connsiteY12" fmla="*/ 537769 h 606722"/>
                <a:gd name="connsiteX13" fmla="*/ 23409 w 497133"/>
                <a:gd name="connsiteY13" fmla="*/ 501960 h 606722"/>
                <a:gd name="connsiteX14" fmla="*/ 75923 w 497133"/>
                <a:gd name="connsiteY14" fmla="*/ 475747 h 606722"/>
                <a:gd name="connsiteX15" fmla="*/ 84201 w 497133"/>
                <a:gd name="connsiteY15" fmla="*/ 463307 h 606722"/>
                <a:gd name="connsiteX16" fmla="*/ 97997 w 497133"/>
                <a:gd name="connsiteY16" fmla="*/ 449535 h 606722"/>
                <a:gd name="connsiteX17" fmla="*/ 111793 w 497133"/>
                <a:gd name="connsiteY17" fmla="*/ 463307 h 606722"/>
                <a:gd name="connsiteX18" fmla="*/ 88384 w 497133"/>
                <a:gd name="connsiteY18" fmla="*/ 500538 h 606722"/>
                <a:gd name="connsiteX19" fmla="*/ 35870 w 497133"/>
                <a:gd name="connsiteY19" fmla="*/ 526751 h 606722"/>
                <a:gd name="connsiteX20" fmla="*/ 27592 w 497133"/>
                <a:gd name="connsiteY20" fmla="*/ 539102 h 606722"/>
                <a:gd name="connsiteX21" fmla="*/ 27592 w 497133"/>
                <a:gd name="connsiteY21" fmla="*/ 566737 h 606722"/>
                <a:gd name="connsiteX22" fmla="*/ 41388 w 497133"/>
                <a:gd name="connsiteY22" fmla="*/ 580509 h 606722"/>
                <a:gd name="connsiteX23" fmla="*/ 291322 w 497133"/>
                <a:gd name="connsiteY23" fmla="*/ 580509 h 606722"/>
                <a:gd name="connsiteX24" fmla="*/ 305118 w 497133"/>
                <a:gd name="connsiteY24" fmla="*/ 566737 h 606722"/>
                <a:gd name="connsiteX25" fmla="*/ 305118 w 497133"/>
                <a:gd name="connsiteY25" fmla="*/ 539102 h 606722"/>
                <a:gd name="connsiteX26" fmla="*/ 296840 w 497133"/>
                <a:gd name="connsiteY26" fmla="*/ 526751 h 606722"/>
                <a:gd name="connsiteX27" fmla="*/ 244415 w 497133"/>
                <a:gd name="connsiteY27" fmla="*/ 500538 h 606722"/>
                <a:gd name="connsiteX28" fmla="*/ 220917 w 497133"/>
                <a:gd name="connsiteY28" fmla="*/ 463307 h 606722"/>
                <a:gd name="connsiteX29" fmla="*/ 220917 w 497133"/>
                <a:gd name="connsiteY29" fmla="*/ 424744 h 606722"/>
                <a:gd name="connsiteX30" fmla="*/ 234713 w 497133"/>
                <a:gd name="connsiteY30" fmla="*/ 410971 h 606722"/>
                <a:gd name="connsiteX31" fmla="*/ 248509 w 497133"/>
                <a:gd name="connsiteY31" fmla="*/ 397109 h 606722"/>
                <a:gd name="connsiteX32" fmla="*/ 234713 w 497133"/>
                <a:gd name="connsiteY32" fmla="*/ 383337 h 606722"/>
                <a:gd name="connsiteX33" fmla="*/ 96662 w 497133"/>
                <a:gd name="connsiteY33" fmla="*/ 383337 h 606722"/>
                <a:gd name="connsiteX34" fmla="*/ 82866 w 497133"/>
                <a:gd name="connsiteY34" fmla="*/ 397109 h 606722"/>
                <a:gd name="connsiteX35" fmla="*/ 96662 w 497133"/>
                <a:gd name="connsiteY35" fmla="*/ 410971 h 606722"/>
                <a:gd name="connsiteX36" fmla="*/ 179528 w 497133"/>
                <a:gd name="connsiteY36" fmla="*/ 410971 h 606722"/>
                <a:gd name="connsiteX37" fmla="*/ 193324 w 497133"/>
                <a:gd name="connsiteY37" fmla="*/ 424744 h 606722"/>
                <a:gd name="connsiteX38" fmla="*/ 179528 w 497133"/>
                <a:gd name="connsiteY38" fmla="*/ 438516 h 606722"/>
                <a:gd name="connsiteX39" fmla="*/ 96662 w 497133"/>
                <a:gd name="connsiteY39" fmla="*/ 438516 h 606722"/>
                <a:gd name="connsiteX40" fmla="*/ 55185 w 497133"/>
                <a:gd name="connsiteY40" fmla="*/ 397109 h 606722"/>
                <a:gd name="connsiteX41" fmla="*/ 96662 w 497133"/>
                <a:gd name="connsiteY41" fmla="*/ 355791 h 606722"/>
                <a:gd name="connsiteX42" fmla="*/ 454322 w 497133"/>
                <a:gd name="connsiteY42" fmla="*/ 0 h 606722"/>
                <a:gd name="connsiteX43" fmla="*/ 465359 w 497133"/>
                <a:gd name="connsiteY43" fmla="*/ 4177 h 606722"/>
                <a:gd name="connsiteX44" fmla="*/ 497133 w 497133"/>
                <a:gd name="connsiteY44" fmla="*/ 96509 h 606722"/>
                <a:gd name="connsiteX45" fmla="*/ 455746 w 497133"/>
                <a:gd name="connsiteY45" fmla="*/ 190263 h 606722"/>
                <a:gd name="connsiteX46" fmla="*/ 450228 w 497133"/>
                <a:gd name="connsiteY46" fmla="*/ 194439 h 606722"/>
                <a:gd name="connsiteX47" fmla="*/ 415694 w 497133"/>
                <a:gd name="connsiteY47" fmla="*/ 206792 h 606722"/>
                <a:gd name="connsiteX48" fmla="*/ 430825 w 497133"/>
                <a:gd name="connsiteY48" fmla="*/ 220566 h 606722"/>
                <a:gd name="connsiteX49" fmla="*/ 435008 w 497133"/>
                <a:gd name="connsiteY49" fmla="*/ 228919 h 606722"/>
                <a:gd name="connsiteX50" fmla="*/ 430825 w 497133"/>
                <a:gd name="connsiteY50" fmla="*/ 241272 h 606722"/>
                <a:gd name="connsiteX51" fmla="*/ 291356 w 497133"/>
                <a:gd name="connsiteY51" fmla="*/ 317075 h 606722"/>
                <a:gd name="connsiteX52" fmla="*/ 274801 w 497133"/>
                <a:gd name="connsiteY52" fmla="*/ 306055 h 606722"/>
                <a:gd name="connsiteX53" fmla="*/ 285837 w 497133"/>
                <a:gd name="connsiteY53" fmla="*/ 289526 h 606722"/>
                <a:gd name="connsiteX54" fmla="*/ 401899 w 497133"/>
                <a:gd name="connsiteY54" fmla="*/ 231674 h 606722"/>
                <a:gd name="connsiteX55" fmla="*/ 379737 w 497133"/>
                <a:gd name="connsiteY55" fmla="*/ 212301 h 606722"/>
                <a:gd name="connsiteX56" fmla="*/ 375642 w 497133"/>
                <a:gd name="connsiteY56" fmla="*/ 199949 h 606722"/>
                <a:gd name="connsiteX57" fmla="*/ 385255 w 497133"/>
                <a:gd name="connsiteY57" fmla="*/ 188930 h 606722"/>
                <a:gd name="connsiteX58" fmla="*/ 439102 w 497133"/>
                <a:gd name="connsiteY58" fmla="*/ 170979 h 606722"/>
                <a:gd name="connsiteX59" fmla="*/ 469542 w 497133"/>
                <a:gd name="connsiteY59" fmla="*/ 96509 h 606722"/>
                <a:gd name="connsiteX60" fmla="*/ 455746 w 497133"/>
                <a:gd name="connsiteY60" fmla="*/ 35813 h 606722"/>
                <a:gd name="connsiteX61" fmla="*/ 218194 w 497133"/>
                <a:gd name="connsiteY61" fmla="*/ 339202 h 606722"/>
                <a:gd name="connsiteX62" fmla="*/ 207158 w 497133"/>
                <a:gd name="connsiteY62" fmla="*/ 344712 h 606722"/>
                <a:gd name="connsiteX63" fmla="*/ 198880 w 497133"/>
                <a:gd name="connsiteY63" fmla="*/ 341957 h 606722"/>
                <a:gd name="connsiteX64" fmla="*/ 196121 w 497133"/>
                <a:gd name="connsiteY64" fmla="*/ 322673 h 606722"/>
                <a:gd name="connsiteX65" fmla="*/ 444621 w 497133"/>
                <a:gd name="connsiteY65" fmla="*/ 5510 h 606722"/>
                <a:gd name="connsiteX66" fmla="*/ 454322 w 497133"/>
                <a:gd name="connsiteY6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97133" h="606722">
                  <a:moveTo>
                    <a:pt x="96662" y="355791"/>
                  </a:moveTo>
                  <a:lnTo>
                    <a:pt x="233378" y="355791"/>
                  </a:lnTo>
                  <a:cubicBezTo>
                    <a:pt x="256787" y="355791"/>
                    <a:pt x="274766" y="373740"/>
                    <a:pt x="274766" y="397109"/>
                  </a:cubicBezTo>
                  <a:cubicBezTo>
                    <a:pt x="274766" y="415058"/>
                    <a:pt x="263729" y="430253"/>
                    <a:pt x="247174" y="435762"/>
                  </a:cubicBezTo>
                  <a:lnTo>
                    <a:pt x="247174" y="461975"/>
                  </a:lnTo>
                  <a:cubicBezTo>
                    <a:pt x="247174" y="467484"/>
                    <a:pt x="251268" y="471571"/>
                    <a:pt x="255452" y="474326"/>
                  </a:cubicBezTo>
                  <a:lnTo>
                    <a:pt x="307877" y="500538"/>
                  </a:lnTo>
                  <a:cubicBezTo>
                    <a:pt x="323097" y="507469"/>
                    <a:pt x="331375" y="522575"/>
                    <a:pt x="331375" y="537769"/>
                  </a:cubicBezTo>
                  <a:lnTo>
                    <a:pt x="331375" y="565315"/>
                  </a:lnTo>
                  <a:cubicBezTo>
                    <a:pt x="331375" y="588773"/>
                    <a:pt x="313485" y="606722"/>
                    <a:pt x="289987" y="606722"/>
                  </a:cubicBezTo>
                  <a:lnTo>
                    <a:pt x="41388" y="606722"/>
                  </a:lnTo>
                  <a:cubicBezTo>
                    <a:pt x="17890" y="606722"/>
                    <a:pt x="0" y="588773"/>
                    <a:pt x="0" y="565315"/>
                  </a:cubicBezTo>
                  <a:lnTo>
                    <a:pt x="0" y="537769"/>
                  </a:lnTo>
                  <a:cubicBezTo>
                    <a:pt x="0" y="522575"/>
                    <a:pt x="8278" y="507469"/>
                    <a:pt x="23409" y="501960"/>
                  </a:cubicBezTo>
                  <a:lnTo>
                    <a:pt x="75923" y="475747"/>
                  </a:lnTo>
                  <a:cubicBezTo>
                    <a:pt x="81442" y="472993"/>
                    <a:pt x="84201" y="468817"/>
                    <a:pt x="84201" y="463307"/>
                  </a:cubicBezTo>
                  <a:cubicBezTo>
                    <a:pt x="84201" y="455044"/>
                    <a:pt x="89720" y="449535"/>
                    <a:pt x="97997" y="449535"/>
                  </a:cubicBezTo>
                  <a:cubicBezTo>
                    <a:pt x="106275" y="449535"/>
                    <a:pt x="111793" y="455044"/>
                    <a:pt x="111793" y="463307"/>
                  </a:cubicBezTo>
                  <a:cubicBezTo>
                    <a:pt x="111793" y="479835"/>
                    <a:pt x="102181" y="493608"/>
                    <a:pt x="88384" y="500538"/>
                  </a:cubicBezTo>
                  <a:lnTo>
                    <a:pt x="35870" y="526751"/>
                  </a:lnTo>
                  <a:cubicBezTo>
                    <a:pt x="30352" y="529506"/>
                    <a:pt x="27592" y="533593"/>
                    <a:pt x="27592" y="539102"/>
                  </a:cubicBezTo>
                  <a:lnTo>
                    <a:pt x="27592" y="566737"/>
                  </a:lnTo>
                  <a:cubicBezTo>
                    <a:pt x="27592" y="575000"/>
                    <a:pt x="33111" y="580509"/>
                    <a:pt x="41388" y="580509"/>
                  </a:cubicBezTo>
                  <a:lnTo>
                    <a:pt x="291322" y="580509"/>
                  </a:lnTo>
                  <a:cubicBezTo>
                    <a:pt x="299599" y="580509"/>
                    <a:pt x="305118" y="575000"/>
                    <a:pt x="305118" y="566737"/>
                  </a:cubicBezTo>
                  <a:lnTo>
                    <a:pt x="305118" y="539102"/>
                  </a:lnTo>
                  <a:cubicBezTo>
                    <a:pt x="305118" y="533593"/>
                    <a:pt x="301024" y="529506"/>
                    <a:pt x="296840" y="526751"/>
                  </a:cubicBezTo>
                  <a:lnTo>
                    <a:pt x="244415" y="500538"/>
                  </a:lnTo>
                  <a:cubicBezTo>
                    <a:pt x="229194" y="493608"/>
                    <a:pt x="220917" y="478502"/>
                    <a:pt x="220917" y="463307"/>
                  </a:cubicBezTo>
                  <a:lnTo>
                    <a:pt x="220917" y="424744"/>
                  </a:lnTo>
                  <a:cubicBezTo>
                    <a:pt x="220917" y="416480"/>
                    <a:pt x="226435" y="410971"/>
                    <a:pt x="234713" y="410971"/>
                  </a:cubicBezTo>
                  <a:cubicBezTo>
                    <a:pt x="242991" y="410971"/>
                    <a:pt x="248509" y="405373"/>
                    <a:pt x="248509" y="397109"/>
                  </a:cubicBezTo>
                  <a:cubicBezTo>
                    <a:pt x="248509" y="388846"/>
                    <a:pt x="242991" y="383337"/>
                    <a:pt x="234713" y="383337"/>
                  </a:cubicBezTo>
                  <a:lnTo>
                    <a:pt x="96662" y="383337"/>
                  </a:lnTo>
                  <a:cubicBezTo>
                    <a:pt x="88384" y="383337"/>
                    <a:pt x="82866" y="388846"/>
                    <a:pt x="82866" y="397109"/>
                  </a:cubicBezTo>
                  <a:cubicBezTo>
                    <a:pt x="82866" y="405373"/>
                    <a:pt x="88384" y="410971"/>
                    <a:pt x="96662" y="410971"/>
                  </a:cubicBezTo>
                  <a:lnTo>
                    <a:pt x="179528" y="410971"/>
                  </a:lnTo>
                  <a:cubicBezTo>
                    <a:pt x="187806" y="410971"/>
                    <a:pt x="193324" y="416480"/>
                    <a:pt x="193324" y="424744"/>
                  </a:cubicBezTo>
                  <a:cubicBezTo>
                    <a:pt x="193324" y="433007"/>
                    <a:pt x="187806" y="438516"/>
                    <a:pt x="179528" y="438516"/>
                  </a:cubicBezTo>
                  <a:lnTo>
                    <a:pt x="96662" y="438516"/>
                  </a:lnTo>
                  <a:cubicBezTo>
                    <a:pt x="73164" y="438516"/>
                    <a:pt x="55185" y="420567"/>
                    <a:pt x="55185" y="397109"/>
                  </a:cubicBezTo>
                  <a:cubicBezTo>
                    <a:pt x="55185" y="373740"/>
                    <a:pt x="73164" y="355791"/>
                    <a:pt x="96662" y="355791"/>
                  </a:cubicBezTo>
                  <a:close/>
                  <a:moveTo>
                    <a:pt x="454322" y="0"/>
                  </a:moveTo>
                  <a:cubicBezTo>
                    <a:pt x="458505" y="0"/>
                    <a:pt x="462599" y="1422"/>
                    <a:pt x="465359" y="4177"/>
                  </a:cubicBezTo>
                  <a:cubicBezTo>
                    <a:pt x="486097" y="24794"/>
                    <a:pt x="497133" y="56519"/>
                    <a:pt x="497133" y="96509"/>
                  </a:cubicBezTo>
                  <a:cubicBezTo>
                    <a:pt x="497133" y="132322"/>
                    <a:pt x="483337" y="165469"/>
                    <a:pt x="455746" y="190263"/>
                  </a:cubicBezTo>
                  <a:cubicBezTo>
                    <a:pt x="454322" y="191684"/>
                    <a:pt x="451563" y="194439"/>
                    <a:pt x="450228" y="194439"/>
                  </a:cubicBezTo>
                  <a:lnTo>
                    <a:pt x="415694" y="206792"/>
                  </a:lnTo>
                  <a:lnTo>
                    <a:pt x="430825" y="220566"/>
                  </a:lnTo>
                  <a:cubicBezTo>
                    <a:pt x="432249" y="223321"/>
                    <a:pt x="435008" y="226076"/>
                    <a:pt x="435008" y="228919"/>
                  </a:cubicBezTo>
                  <a:cubicBezTo>
                    <a:pt x="435008" y="233007"/>
                    <a:pt x="433584" y="238517"/>
                    <a:pt x="430825" y="241272"/>
                  </a:cubicBezTo>
                  <a:cubicBezTo>
                    <a:pt x="400475" y="271575"/>
                    <a:pt x="363182" y="301967"/>
                    <a:pt x="291356" y="317075"/>
                  </a:cubicBezTo>
                  <a:cubicBezTo>
                    <a:pt x="284502" y="318496"/>
                    <a:pt x="276225" y="312987"/>
                    <a:pt x="274801" y="306055"/>
                  </a:cubicBezTo>
                  <a:cubicBezTo>
                    <a:pt x="273466" y="299213"/>
                    <a:pt x="278984" y="290948"/>
                    <a:pt x="285837" y="289526"/>
                  </a:cubicBezTo>
                  <a:cubicBezTo>
                    <a:pt x="339685" y="278507"/>
                    <a:pt x="372883" y="257801"/>
                    <a:pt x="401899" y="231674"/>
                  </a:cubicBezTo>
                  <a:lnTo>
                    <a:pt x="379737" y="212301"/>
                  </a:lnTo>
                  <a:cubicBezTo>
                    <a:pt x="376978" y="209547"/>
                    <a:pt x="374218" y="204037"/>
                    <a:pt x="375642" y="199949"/>
                  </a:cubicBezTo>
                  <a:cubicBezTo>
                    <a:pt x="376978" y="194439"/>
                    <a:pt x="381161" y="190263"/>
                    <a:pt x="385255" y="188930"/>
                  </a:cubicBezTo>
                  <a:lnTo>
                    <a:pt x="439102" y="170979"/>
                  </a:lnTo>
                  <a:cubicBezTo>
                    <a:pt x="448804" y="159959"/>
                    <a:pt x="469542" y="136498"/>
                    <a:pt x="469542" y="96509"/>
                  </a:cubicBezTo>
                  <a:cubicBezTo>
                    <a:pt x="469542" y="71715"/>
                    <a:pt x="465359" y="51009"/>
                    <a:pt x="455746" y="35813"/>
                  </a:cubicBezTo>
                  <a:lnTo>
                    <a:pt x="218194" y="339202"/>
                  </a:lnTo>
                  <a:cubicBezTo>
                    <a:pt x="215435" y="343290"/>
                    <a:pt x="211252" y="344712"/>
                    <a:pt x="207158" y="344712"/>
                  </a:cubicBezTo>
                  <a:cubicBezTo>
                    <a:pt x="204399" y="344712"/>
                    <a:pt x="201640" y="343290"/>
                    <a:pt x="198880" y="341957"/>
                  </a:cubicBezTo>
                  <a:cubicBezTo>
                    <a:pt x="191938" y="337780"/>
                    <a:pt x="191938" y="328183"/>
                    <a:pt x="196121" y="322673"/>
                  </a:cubicBezTo>
                  <a:lnTo>
                    <a:pt x="444621" y="5510"/>
                  </a:lnTo>
                  <a:cubicBezTo>
                    <a:pt x="446045" y="2755"/>
                    <a:pt x="450228" y="0"/>
                    <a:pt x="4543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43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800" dirty="0">
                    <a:latin typeface="FZFangSong-Z02S" panose="02010601030101010101" pitchFamily="2" charset="-122"/>
                    <a:ea typeface="FZFangSong-Z02S" panose="02010601030101010101" pitchFamily="2" charset="-122"/>
                    <a:sym typeface="FZFangSong-Z02S" panose="02010601030101010101" pitchFamily="2" charset="-122"/>
                  </a:rPr>
                  <a:t>）</a:t>
                </a:r>
                <a:endParaRPr lang="zh-CN" altLang="en-US" sz="800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565">
                  <a:spcBef>
                    <a:spcPct val="0"/>
                  </a:spcBef>
                  <a:defRPr/>
                </a:pPr>
                <a:endParaRPr lang="zh-CN" altLang="en-US" sz="1600" b="1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9036153" y="2180861"/>
            <a:ext cx="1835047" cy="2070396"/>
            <a:chOff x="6777114" y="2208865"/>
            <a:chExt cx="1376285" cy="1552797"/>
          </a:xfrm>
        </p:grpSpPr>
        <p:sp>
          <p:nvSpPr>
            <p:cNvPr id="46" name="星形: 七角 45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7268506" y="2356307"/>
              <a:ext cx="393501" cy="429489"/>
            </a:xfrm>
            <a:custGeom>
              <a:avLst/>
              <a:gdLst>
                <a:gd name="connsiteX0" fmla="*/ 333675 w 554848"/>
                <a:gd name="connsiteY0" fmla="*/ 536932 h 605592"/>
                <a:gd name="connsiteX1" fmla="*/ 387898 w 554848"/>
                <a:gd name="connsiteY1" fmla="*/ 605592 h 605592"/>
                <a:gd name="connsiteX2" fmla="*/ 97380 w 554848"/>
                <a:gd name="connsiteY2" fmla="*/ 605592 h 605592"/>
                <a:gd name="connsiteX3" fmla="*/ 275317 w 554848"/>
                <a:gd name="connsiteY3" fmla="*/ 374420 h 605592"/>
                <a:gd name="connsiteX4" fmla="*/ 316698 w 554848"/>
                <a:gd name="connsiteY4" fmla="*/ 415783 h 605592"/>
                <a:gd name="connsiteX5" fmla="*/ 264832 w 554848"/>
                <a:gd name="connsiteY5" fmla="*/ 426356 h 605592"/>
                <a:gd name="connsiteX6" fmla="*/ 47076 w 554848"/>
                <a:gd name="connsiteY6" fmla="*/ 296539 h 605592"/>
                <a:gd name="connsiteX7" fmla="*/ 34634 w 554848"/>
                <a:gd name="connsiteY7" fmla="*/ 308960 h 605592"/>
                <a:gd name="connsiteX8" fmla="*/ 47076 w 554848"/>
                <a:gd name="connsiteY8" fmla="*/ 321474 h 605592"/>
                <a:gd name="connsiteX9" fmla="*/ 258408 w 554848"/>
                <a:gd name="connsiteY9" fmla="*/ 321474 h 605592"/>
                <a:gd name="connsiteX10" fmla="*/ 270943 w 554848"/>
                <a:gd name="connsiteY10" fmla="*/ 308960 h 605592"/>
                <a:gd name="connsiteX11" fmla="*/ 258408 w 554848"/>
                <a:gd name="connsiteY11" fmla="*/ 296539 h 605592"/>
                <a:gd name="connsiteX12" fmla="*/ 500073 w 554848"/>
                <a:gd name="connsiteY12" fmla="*/ 209438 h 605592"/>
                <a:gd name="connsiteX13" fmla="*/ 517809 w 554848"/>
                <a:gd name="connsiteY13" fmla="*/ 227045 h 605592"/>
                <a:gd name="connsiteX14" fmla="*/ 340079 w 554848"/>
                <a:gd name="connsiteY14" fmla="*/ 404410 h 605592"/>
                <a:gd name="connsiteX15" fmla="*/ 322343 w 554848"/>
                <a:gd name="connsiteY15" fmla="*/ 386710 h 605592"/>
                <a:gd name="connsiteX16" fmla="*/ 49119 w 554848"/>
                <a:gd name="connsiteY16" fmla="*/ 179833 h 605592"/>
                <a:gd name="connsiteX17" fmla="*/ 36584 w 554848"/>
                <a:gd name="connsiteY17" fmla="*/ 192347 h 605592"/>
                <a:gd name="connsiteX18" fmla="*/ 49119 w 554848"/>
                <a:gd name="connsiteY18" fmla="*/ 204768 h 605592"/>
                <a:gd name="connsiteX19" fmla="*/ 368717 w 554848"/>
                <a:gd name="connsiteY19" fmla="*/ 204768 h 605592"/>
                <a:gd name="connsiteX20" fmla="*/ 381252 w 554848"/>
                <a:gd name="connsiteY20" fmla="*/ 192347 h 605592"/>
                <a:gd name="connsiteX21" fmla="*/ 368717 w 554848"/>
                <a:gd name="connsiteY21" fmla="*/ 179833 h 605592"/>
                <a:gd name="connsiteX22" fmla="*/ 464585 w 554848"/>
                <a:gd name="connsiteY22" fmla="*/ 173803 h 605592"/>
                <a:gd name="connsiteX23" fmla="*/ 482314 w 554848"/>
                <a:gd name="connsiteY23" fmla="*/ 191416 h 605592"/>
                <a:gd name="connsiteX24" fmla="*/ 304648 w 554848"/>
                <a:gd name="connsiteY24" fmla="*/ 368846 h 605592"/>
                <a:gd name="connsiteX25" fmla="*/ 286919 w 554848"/>
                <a:gd name="connsiteY25" fmla="*/ 351140 h 605592"/>
                <a:gd name="connsiteX26" fmla="*/ 498233 w 554848"/>
                <a:gd name="connsiteY26" fmla="*/ 140235 h 605592"/>
                <a:gd name="connsiteX27" fmla="*/ 515589 w 554848"/>
                <a:gd name="connsiteY27" fmla="*/ 140235 h 605592"/>
                <a:gd name="connsiteX28" fmla="*/ 551229 w 554848"/>
                <a:gd name="connsiteY28" fmla="*/ 175830 h 605592"/>
                <a:gd name="connsiteX29" fmla="*/ 551229 w 554848"/>
                <a:gd name="connsiteY29" fmla="*/ 193164 h 605592"/>
                <a:gd name="connsiteX30" fmla="*/ 535358 w 554848"/>
                <a:gd name="connsiteY30" fmla="*/ 209015 h 605592"/>
                <a:gd name="connsiteX31" fmla="*/ 482455 w 554848"/>
                <a:gd name="connsiteY31" fmla="*/ 156086 h 605592"/>
                <a:gd name="connsiteX32" fmla="*/ 49119 w 554848"/>
                <a:gd name="connsiteY32" fmla="*/ 62571 h 605592"/>
                <a:gd name="connsiteX33" fmla="*/ 36584 w 554848"/>
                <a:gd name="connsiteY33" fmla="*/ 74992 h 605592"/>
                <a:gd name="connsiteX34" fmla="*/ 49119 w 554848"/>
                <a:gd name="connsiteY34" fmla="*/ 87506 h 605592"/>
                <a:gd name="connsiteX35" fmla="*/ 368717 w 554848"/>
                <a:gd name="connsiteY35" fmla="*/ 87506 h 605592"/>
                <a:gd name="connsiteX36" fmla="*/ 381252 w 554848"/>
                <a:gd name="connsiteY36" fmla="*/ 74992 h 605592"/>
                <a:gd name="connsiteX37" fmla="*/ 368717 w 554848"/>
                <a:gd name="connsiteY37" fmla="*/ 62571 h 605592"/>
                <a:gd name="connsiteX38" fmla="*/ 0 w 554848"/>
                <a:gd name="connsiteY38" fmla="*/ 0 h 605592"/>
                <a:gd name="connsiteX39" fmla="*/ 422664 w 554848"/>
                <a:gd name="connsiteY39" fmla="*/ 0 h 605592"/>
                <a:gd name="connsiteX40" fmla="*/ 422664 w 554848"/>
                <a:gd name="connsiteY40" fmla="*/ 180204 h 605592"/>
                <a:gd name="connsiteX41" fmla="*/ 255623 w 554848"/>
                <a:gd name="connsiteY41" fmla="*/ 346966 h 605592"/>
                <a:gd name="connsiteX42" fmla="*/ 242159 w 554848"/>
                <a:gd name="connsiteY42" fmla="*/ 413338 h 605592"/>
                <a:gd name="connsiteX43" fmla="*/ 47169 w 554848"/>
                <a:gd name="connsiteY43" fmla="*/ 413338 h 605592"/>
                <a:gd name="connsiteX44" fmla="*/ 34634 w 554848"/>
                <a:gd name="connsiteY44" fmla="*/ 425759 h 605592"/>
                <a:gd name="connsiteX45" fmla="*/ 47169 w 554848"/>
                <a:gd name="connsiteY45" fmla="*/ 438273 h 605592"/>
                <a:gd name="connsiteX46" fmla="*/ 236774 w 554848"/>
                <a:gd name="connsiteY46" fmla="*/ 438273 h 605592"/>
                <a:gd name="connsiteX47" fmla="*/ 232967 w 554848"/>
                <a:gd name="connsiteY47" fmla="*/ 457554 h 605592"/>
                <a:gd name="connsiteX48" fmla="*/ 343740 w 554848"/>
                <a:gd name="connsiteY48" fmla="*/ 435585 h 605592"/>
                <a:gd name="connsiteX49" fmla="*/ 422757 w 554848"/>
                <a:gd name="connsiteY49" fmla="*/ 356699 h 605592"/>
                <a:gd name="connsiteX50" fmla="*/ 422757 w 554848"/>
                <a:gd name="connsiteY50" fmla="*/ 605592 h 605592"/>
                <a:gd name="connsiteX51" fmla="*/ 343740 w 554848"/>
                <a:gd name="connsiteY51" fmla="*/ 505664 h 605592"/>
                <a:gd name="connsiteX52" fmla="*/ 0 w 554848"/>
                <a:gd name="connsiteY52" fmla="*/ 605592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54848" h="605592">
                  <a:moveTo>
                    <a:pt x="333675" y="536932"/>
                  </a:moveTo>
                  <a:lnTo>
                    <a:pt x="387898" y="605592"/>
                  </a:lnTo>
                  <a:lnTo>
                    <a:pt x="97380" y="605592"/>
                  </a:lnTo>
                  <a:close/>
                  <a:moveTo>
                    <a:pt x="275317" y="374420"/>
                  </a:moveTo>
                  <a:lnTo>
                    <a:pt x="316698" y="415783"/>
                  </a:lnTo>
                  <a:lnTo>
                    <a:pt x="264832" y="426356"/>
                  </a:lnTo>
                  <a:close/>
                  <a:moveTo>
                    <a:pt x="47076" y="296539"/>
                  </a:moveTo>
                  <a:cubicBezTo>
                    <a:pt x="40391" y="296539"/>
                    <a:pt x="35098" y="302286"/>
                    <a:pt x="34634" y="308960"/>
                  </a:cubicBezTo>
                  <a:cubicBezTo>
                    <a:pt x="34634" y="316191"/>
                    <a:pt x="40391" y="321474"/>
                    <a:pt x="47076" y="321474"/>
                  </a:cubicBezTo>
                  <a:lnTo>
                    <a:pt x="258408" y="321474"/>
                  </a:lnTo>
                  <a:cubicBezTo>
                    <a:pt x="265651" y="321474"/>
                    <a:pt x="270943" y="315635"/>
                    <a:pt x="270943" y="308960"/>
                  </a:cubicBezTo>
                  <a:cubicBezTo>
                    <a:pt x="270943" y="301823"/>
                    <a:pt x="265094" y="296539"/>
                    <a:pt x="258408" y="296539"/>
                  </a:cubicBezTo>
                  <a:close/>
                  <a:moveTo>
                    <a:pt x="500073" y="209438"/>
                  </a:moveTo>
                  <a:lnTo>
                    <a:pt x="517809" y="227045"/>
                  </a:lnTo>
                  <a:lnTo>
                    <a:pt x="340079" y="404410"/>
                  </a:lnTo>
                  <a:lnTo>
                    <a:pt x="322343" y="386710"/>
                  </a:lnTo>
                  <a:close/>
                  <a:moveTo>
                    <a:pt x="49119" y="179833"/>
                  </a:moveTo>
                  <a:cubicBezTo>
                    <a:pt x="42248" y="179833"/>
                    <a:pt x="37048" y="185024"/>
                    <a:pt x="36584" y="192347"/>
                  </a:cubicBezTo>
                  <a:cubicBezTo>
                    <a:pt x="36584" y="199485"/>
                    <a:pt x="42434" y="204768"/>
                    <a:pt x="49119" y="204768"/>
                  </a:cubicBezTo>
                  <a:lnTo>
                    <a:pt x="368717" y="204768"/>
                  </a:lnTo>
                  <a:cubicBezTo>
                    <a:pt x="375959" y="204768"/>
                    <a:pt x="381252" y="199021"/>
                    <a:pt x="381252" y="192347"/>
                  </a:cubicBezTo>
                  <a:cubicBezTo>
                    <a:pt x="381252" y="185117"/>
                    <a:pt x="375402" y="179833"/>
                    <a:pt x="368717" y="179833"/>
                  </a:cubicBezTo>
                  <a:close/>
                  <a:moveTo>
                    <a:pt x="464585" y="173803"/>
                  </a:moveTo>
                  <a:lnTo>
                    <a:pt x="482314" y="191416"/>
                  </a:lnTo>
                  <a:lnTo>
                    <a:pt x="304648" y="368846"/>
                  </a:lnTo>
                  <a:lnTo>
                    <a:pt x="286919" y="351140"/>
                  </a:lnTo>
                  <a:close/>
                  <a:moveTo>
                    <a:pt x="498233" y="140235"/>
                  </a:moveTo>
                  <a:cubicBezTo>
                    <a:pt x="503059" y="135415"/>
                    <a:pt x="510763" y="135415"/>
                    <a:pt x="515589" y="140235"/>
                  </a:cubicBezTo>
                  <a:lnTo>
                    <a:pt x="551229" y="175830"/>
                  </a:lnTo>
                  <a:cubicBezTo>
                    <a:pt x="556055" y="180650"/>
                    <a:pt x="556055" y="188807"/>
                    <a:pt x="551229" y="193164"/>
                  </a:cubicBezTo>
                  <a:lnTo>
                    <a:pt x="535358" y="209015"/>
                  </a:lnTo>
                  <a:lnTo>
                    <a:pt x="482455" y="156086"/>
                  </a:lnTo>
                  <a:close/>
                  <a:moveTo>
                    <a:pt x="49119" y="62571"/>
                  </a:moveTo>
                  <a:cubicBezTo>
                    <a:pt x="42248" y="62571"/>
                    <a:pt x="37048" y="67762"/>
                    <a:pt x="36584" y="74992"/>
                  </a:cubicBezTo>
                  <a:cubicBezTo>
                    <a:pt x="36584" y="82223"/>
                    <a:pt x="42434" y="87506"/>
                    <a:pt x="49119" y="87506"/>
                  </a:cubicBezTo>
                  <a:lnTo>
                    <a:pt x="368717" y="87506"/>
                  </a:lnTo>
                  <a:cubicBezTo>
                    <a:pt x="375959" y="87506"/>
                    <a:pt x="381252" y="81666"/>
                    <a:pt x="381252" y="74992"/>
                  </a:cubicBezTo>
                  <a:cubicBezTo>
                    <a:pt x="381252" y="67854"/>
                    <a:pt x="375402" y="62571"/>
                    <a:pt x="368717" y="62571"/>
                  </a:cubicBezTo>
                  <a:close/>
                  <a:moveTo>
                    <a:pt x="0" y="0"/>
                  </a:moveTo>
                  <a:lnTo>
                    <a:pt x="422664" y="0"/>
                  </a:lnTo>
                  <a:lnTo>
                    <a:pt x="422664" y="180204"/>
                  </a:lnTo>
                  <a:lnTo>
                    <a:pt x="255623" y="346966"/>
                  </a:lnTo>
                  <a:lnTo>
                    <a:pt x="242159" y="413338"/>
                  </a:lnTo>
                  <a:lnTo>
                    <a:pt x="47169" y="413338"/>
                  </a:lnTo>
                  <a:cubicBezTo>
                    <a:pt x="39927" y="413338"/>
                    <a:pt x="34634" y="419085"/>
                    <a:pt x="34634" y="425759"/>
                  </a:cubicBezTo>
                  <a:cubicBezTo>
                    <a:pt x="34634" y="432989"/>
                    <a:pt x="40484" y="438273"/>
                    <a:pt x="47169" y="438273"/>
                  </a:cubicBezTo>
                  <a:lnTo>
                    <a:pt x="236774" y="438273"/>
                  </a:lnTo>
                  <a:lnTo>
                    <a:pt x="232967" y="457554"/>
                  </a:lnTo>
                  <a:lnTo>
                    <a:pt x="343740" y="435585"/>
                  </a:lnTo>
                  <a:lnTo>
                    <a:pt x="422757" y="356699"/>
                  </a:lnTo>
                  <a:lnTo>
                    <a:pt x="422757" y="605592"/>
                  </a:lnTo>
                  <a:lnTo>
                    <a:pt x="343740" y="505664"/>
                  </a:lnTo>
                  <a:lnTo>
                    <a:pt x="0" y="6055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777114" y="3129869"/>
              <a:ext cx="1376285" cy="631793"/>
              <a:chOff x="5122025" y="525814"/>
              <a:chExt cx="2020976" cy="927740"/>
            </a:xfrm>
          </p:grpSpPr>
          <p:sp>
            <p:nvSpPr>
              <p:cNvPr id="4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800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565">
                  <a:spcBef>
                    <a:spcPct val="0"/>
                  </a:spcBef>
                  <a:defRPr/>
                </a:pPr>
                <a:endParaRPr lang="zh-CN" altLang="en-US" sz="1600" b="1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184092" y="-49624"/>
            <a:ext cx="1323833" cy="1528104"/>
            <a:chOff x="186473" y="-47243"/>
            <a:chExt cx="1323833" cy="1528104"/>
          </a:xfrm>
        </p:grpSpPr>
        <p:sp>
          <p:nvSpPr>
            <p:cNvPr id="29" name="斜纹 28"/>
            <p:cNvSpPr/>
            <p:nvPr/>
          </p:nvSpPr>
          <p:spPr>
            <a:xfrm>
              <a:off x="186473" y="157028"/>
              <a:ext cx="1323833" cy="1323833"/>
            </a:xfrm>
            <a:prstGeom prst="diagStripe">
              <a:avLst/>
            </a:prstGeom>
            <a:solidFill>
              <a:srgbClr val="6FA5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rot="18877599">
              <a:off x="-13751" y="4298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DCDDE1"/>
                  </a:solidFill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rPr>
                <a:t>添加标题</a:t>
              </a:r>
              <a:endParaRPr lang="zh-CN" altLang="en-US" sz="2400" dirty="0">
                <a:solidFill>
                  <a:srgbClr val="DCDDE1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120017" y="225062"/>
            <a:ext cx="1835047" cy="2070393"/>
            <a:chOff x="990601" y="2208865"/>
            <a:chExt cx="1376285" cy="1552795"/>
          </a:xfrm>
        </p:grpSpPr>
        <p:sp>
          <p:nvSpPr>
            <p:cNvPr id="4" name="星形: 七角 3"/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477315" y="2400829"/>
              <a:ext cx="402859" cy="34044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90601" y="3129868"/>
              <a:ext cx="1376285" cy="631792"/>
              <a:chOff x="5122025" y="525814"/>
              <a:chExt cx="2020976" cy="927740"/>
            </a:xfrm>
          </p:grpSpPr>
          <p:sp>
            <p:nvSpPr>
              <p:cNvPr id="25" name="文本框 48"/>
              <p:cNvSpPr txBox="1"/>
              <p:nvPr/>
            </p:nvSpPr>
            <p:spPr>
              <a:xfrm flipH="1">
                <a:off x="5220334" y="826908"/>
                <a:ext cx="1824358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800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p>
                <a:pPr algn="ctr" defTabSz="1218565">
                  <a:spcBef>
                    <a:spcPct val="0"/>
                  </a:spcBef>
                  <a:defRPr/>
                </a:pPr>
                <a:endParaRPr lang="zh-CN" altLang="en-US" sz="1600" b="1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645285" y="481330"/>
            <a:ext cx="12477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Git</a:t>
            </a:r>
            <a:r>
              <a:rPr lang="zh-CN" altLang="en-US">
                <a:sym typeface="+mn-ea"/>
              </a:rPr>
              <a:t>是什么</a:t>
            </a:r>
            <a:r>
              <a:rPr lang="en-US" altLang="zh-CN">
                <a:sym typeface="+mn-ea"/>
              </a:rPr>
              <a:t>?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15845" y="1982470"/>
            <a:ext cx="825881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70C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Git是目前世界上最先进的分布式版本控制系统（没有之一）。</a:t>
            </a:r>
            <a:endParaRPr lang="zh-CN" altLang="en-US" sz="4000">
              <a:solidFill>
                <a:srgbClr val="0070C0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zh-CN" altLang="en-US" sz="4000">
                <a:solidFill>
                  <a:srgbClr val="0070C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Git有什么特点？简单来说就是：高端大气上档次！版本控制系统最主要的功能就是追踪文件的变更。它将什么时候、什么人更改了文件的什么内容等信息忠实地了已录下来。</a:t>
            </a:r>
            <a:endParaRPr lang="zh-CN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" name="组合 30"/>
          <p:cNvGrpSpPr/>
          <p:nvPr/>
        </p:nvGrpSpPr>
        <p:grpSpPr>
          <a:xfrm>
            <a:off x="75765" y="214266"/>
            <a:ext cx="1835047" cy="2070396"/>
            <a:chOff x="2919086" y="2208865"/>
            <a:chExt cx="1376285" cy="1552797"/>
          </a:xfrm>
        </p:grpSpPr>
        <p:sp>
          <p:nvSpPr>
            <p:cNvPr id="34" name="星形: 七角 33"/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35" name="任意多边形: 形状 34"/>
            <p:cNvSpPr>
              <a:spLocks noChangeAspect="1"/>
            </p:cNvSpPr>
            <p:nvPr/>
          </p:nvSpPr>
          <p:spPr bwMode="auto">
            <a:xfrm>
              <a:off x="3396531" y="2394162"/>
              <a:ext cx="421395" cy="369664"/>
            </a:xfrm>
            <a:custGeom>
              <a:avLst/>
              <a:gdLst>
                <a:gd name="T0" fmla="*/ 379 w 420"/>
                <a:gd name="T1" fmla="*/ 11 h 369"/>
                <a:gd name="T2" fmla="*/ 357 w 420"/>
                <a:gd name="T3" fmla="*/ 33 h 369"/>
                <a:gd name="T4" fmla="*/ 275 w 420"/>
                <a:gd name="T5" fmla="*/ 2 h 369"/>
                <a:gd name="T6" fmla="*/ 53 w 420"/>
                <a:gd name="T7" fmla="*/ 202 h 369"/>
                <a:gd name="T8" fmla="*/ 22 w 420"/>
                <a:gd name="T9" fmla="*/ 328 h 369"/>
                <a:gd name="T10" fmla="*/ 97 w 420"/>
                <a:gd name="T11" fmla="*/ 368 h 369"/>
                <a:gd name="T12" fmla="*/ 252 w 420"/>
                <a:gd name="T13" fmla="*/ 230 h 369"/>
                <a:gd name="T14" fmla="*/ 291 w 420"/>
                <a:gd name="T15" fmla="*/ 343 h 369"/>
                <a:gd name="T16" fmla="*/ 323 w 420"/>
                <a:gd name="T17" fmla="*/ 321 h 369"/>
                <a:gd name="T18" fmla="*/ 283 w 420"/>
                <a:gd name="T19" fmla="*/ 222 h 369"/>
                <a:gd name="T20" fmla="*/ 358 w 420"/>
                <a:gd name="T21" fmla="*/ 306 h 369"/>
                <a:gd name="T22" fmla="*/ 399 w 420"/>
                <a:gd name="T23" fmla="*/ 278 h 369"/>
                <a:gd name="T24" fmla="*/ 294 w 420"/>
                <a:gd name="T25" fmla="*/ 194 h 369"/>
                <a:gd name="T26" fmla="*/ 417 w 420"/>
                <a:gd name="T27" fmla="*/ 86 h 369"/>
                <a:gd name="T28" fmla="*/ 126 w 420"/>
                <a:gd name="T29" fmla="*/ 226 h 369"/>
                <a:gd name="T30" fmla="*/ 37 w 420"/>
                <a:gd name="T31" fmla="*/ 319 h 369"/>
                <a:gd name="T32" fmla="*/ 75 w 420"/>
                <a:gd name="T33" fmla="*/ 220 h 369"/>
                <a:gd name="T34" fmla="*/ 47 w 420"/>
                <a:gd name="T35" fmla="*/ 277 h 369"/>
                <a:gd name="T36" fmla="*/ 44 w 420"/>
                <a:gd name="T37" fmla="*/ 285 h 369"/>
                <a:gd name="T38" fmla="*/ 114 w 420"/>
                <a:gd name="T39" fmla="*/ 282 h 369"/>
                <a:gd name="T40" fmla="*/ 81 w 420"/>
                <a:gd name="T41" fmla="*/ 204 h 369"/>
                <a:gd name="T42" fmla="*/ 227 w 420"/>
                <a:gd name="T43" fmla="*/ 154 h 369"/>
                <a:gd name="T44" fmla="*/ 125 w 420"/>
                <a:gd name="T45" fmla="*/ 218 h 369"/>
                <a:gd name="T46" fmla="*/ 97 w 420"/>
                <a:gd name="T47" fmla="*/ 255 h 369"/>
                <a:gd name="T48" fmla="*/ 76 w 420"/>
                <a:gd name="T49" fmla="*/ 304 h 369"/>
                <a:gd name="T50" fmla="*/ 62 w 420"/>
                <a:gd name="T51" fmla="*/ 286 h 369"/>
                <a:gd name="T52" fmla="*/ 144 w 420"/>
                <a:gd name="T53" fmla="*/ 308 h 369"/>
                <a:gd name="T54" fmla="*/ 236 w 420"/>
                <a:gd name="T55" fmla="*/ 168 h 369"/>
                <a:gd name="T56" fmla="*/ 144 w 420"/>
                <a:gd name="T57" fmla="*/ 308 h 369"/>
                <a:gd name="T58" fmla="*/ 285 w 420"/>
                <a:gd name="T59" fmla="*/ 19 h 369"/>
                <a:gd name="T60" fmla="*/ 266 w 420"/>
                <a:gd name="T61" fmla="*/ 120 h 369"/>
                <a:gd name="T62" fmla="*/ 400 w 420"/>
                <a:gd name="T63" fmla="*/ 84 h 369"/>
                <a:gd name="T64" fmla="*/ 291 w 420"/>
                <a:gd name="T65" fmla="*/ 175 h 369"/>
                <a:gd name="T66" fmla="*/ 379 w 420"/>
                <a:gd name="T67" fmla="*/ 36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0" h="369">
                  <a:moveTo>
                    <a:pt x="385" y="17"/>
                  </a:moveTo>
                  <a:lnTo>
                    <a:pt x="379" y="11"/>
                  </a:lnTo>
                  <a:lnTo>
                    <a:pt x="373" y="17"/>
                  </a:lnTo>
                  <a:cubicBezTo>
                    <a:pt x="367" y="22"/>
                    <a:pt x="362" y="28"/>
                    <a:pt x="357" y="33"/>
                  </a:cubicBezTo>
                  <a:cubicBezTo>
                    <a:pt x="345" y="22"/>
                    <a:pt x="317" y="0"/>
                    <a:pt x="280" y="2"/>
                  </a:cubicBezTo>
                  <a:lnTo>
                    <a:pt x="275" y="2"/>
                  </a:lnTo>
                  <a:lnTo>
                    <a:pt x="273" y="6"/>
                  </a:lnTo>
                  <a:cubicBezTo>
                    <a:pt x="230" y="82"/>
                    <a:pt x="72" y="190"/>
                    <a:pt x="53" y="202"/>
                  </a:cubicBezTo>
                  <a:cubicBezTo>
                    <a:pt x="46" y="205"/>
                    <a:pt x="38" y="210"/>
                    <a:pt x="30" y="218"/>
                  </a:cubicBezTo>
                  <a:cubicBezTo>
                    <a:pt x="0" y="249"/>
                    <a:pt x="5" y="297"/>
                    <a:pt x="22" y="328"/>
                  </a:cubicBezTo>
                  <a:cubicBezTo>
                    <a:pt x="37" y="354"/>
                    <a:pt x="60" y="369"/>
                    <a:pt x="84" y="369"/>
                  </a:cubicBezTo>
                  <a:cubicBezTo>
                    <a:pt x="88" y="369"/>
                    <a:pt x="93" y="369"/>
                    <a:pt x="97" y="368"/>
                  </a:cubicBezTo>
                  <a:cubicBezTo>
                    <a:pt x="109" y="365"/>
                    <a:pt x="118" y="359"/>
                    <a:pt x="125" y="351"/>
                  </a:cubicBezTo>
                  <a:cubicBezTo>
                    <a:pt x="137" y="339"/>
                    <a:pt x="196" y="279"/>
                    <a:pt x="252" y="230"/>
                  </a:cubicBezTo>
                  <a:cubicBezTo>
                    <a:pt x="258" y="237"/>
                    <a:pt x="273" y="257"/>
                    <a:pt x="280" y="278"/>
                  </a:cubicBezTo>
                  <a:cubicBezTo>
                    <a:pt x="288" y="303"/>
                    <a:pt x="291" y="343"/>
                    <a:pt x="291" y="343"/>
                  </a:cubicBezTo>
                  <a:lnTo>
                    <a:pt x="304" y="315"/>
                  </a:lnTo>
                  <a:lnTo>
                    <a:pt x="323" y="321"/>
                  </a:lnTo>
                  <a:cubicBezTo>
                    <a:pt x="323" y="321"/>
                    <a:pt x="320" y="285"/>
                    <a:pt x="309" y="264"/>
                  </a:cubicBezTo>
                  <a:cubicBezTo>
                    <a:pt x="298" y="243"/>
                    <a:pt x="283" y="222"/>
                    <a:pt x="283" y="222"/>
                  </a:cubicBezTo>
                  <a:cubicBezTo>
                    <a:pt x="283" y="222"/>
                    <a:pt x="311" y="236"/>
                    <a:pt x="327" y="253"/>
                  </a:cubicBezTo>
                  <a:cubicBezTo>
                    <a:pt x="343" y="271"/>
                    <a:pt x="358" y="306"/>
                    <a:pt x="358" y="306"/>
                  </a:cubicBezTo>
                  <a:lnTo>
                    <a:pt x="368" y="286"/>
                  </a:lnTo>
                  <a:lnTo>
                    <a:pt x="399" y="278"/>
                  </a:lnTo>
                  <a:cubicBezTo>
                    <a:pt x="399" y="278"/>
                    <a:pt x="351" y="235"/>
                    <a:pt x="340" y="227"/>
                  </a:cubicBezTo>
                  <a:cubicBezTo>
                    <a:pt x="330" y="220"/>
                    <a:pt x="302" y="202"/>
                    <a:pt x="294" y="194"/>
                  </a:cubicBezTo>
                  <a:cubicBezTo>
                    <a:pt x="339" y="159"/>
                    <a:pt x="380" y="131"/>
                    <a:pt x="383" y="129"/>
                  </a:cubicBezTo>
                  <a:cubicBezTo>
                    <a:pt x="403" y="118"/>
                    <a:pt x="414" y="103"/>
                    <a:pt x="417" y="86"/>
                  </a:cubicBezTo>
                  <a:cubicBezTo>
                    <a:pt x="420" y="65"/>
                    <a:pt x="409" y="42"/>
                    <a:pt x="385" y="17"/>
                  </a:cubicBezTo>
                  <a:close/>
                  <a:moveTo>
                    <a:pt x="126" y="226"/>
                  </a:moveTo>
                  <a:cubicBezTo>
                    <a:pt x="132" y="257"/>
                    <a:pt x="137" y="342"/>
                    <a:pt x="93" y="351"/>
                  </a:cubicBezTo>
                  <a:cubicBezTo>
                    <a:pt x="68" y="357"/>
                    <a:pt x="48" y="338"/>
                    <a:pt x="37" y="319"/>
                  </a:cubicBezTo>
                  <a:cubicBezTo>
                    <a:pt x="23" y="294"/>
                    <a:pt x="18" y="255"/>
                    <a:pt x="42" y="230"/>
                  </a:cubicBezTo>
                  <a:cubicBezTo>
                    <a:pt x="54" y="218"/>
                    <a:pt x="65" y="214"/>
                    <a:pt x="75" y="220"/>
                  </a:cubicBezTo>
                  <a:cubicBezTo>
                    <a:pt x="81" y="223"/>
                    <a:pt x="86" y="230"/>
                    <a:pt x="90" y="238"/>
                  </a:cubicBezTo>
                  <a:cubicBezTo>
                    <a:pt x="84" y="244"/>
                    <a:pt x="71" y="256"/>
                    <a:pt x="47" y="277"/>
                  </a:cubicBezTo>
                  <a:lnTo>
                    <a:pt x="43" y="280"/>
                  </a:lnTo>
                  <a:lnTo>
                    <a:pt x="44" y="285"/>
                  </a:lnTo>
                  <a:cubicBezTo>
                    <a:pt x="50" y="317"/>
                    <a:pt x="68" y="321"/>
                    <a:pt x="75" y="321"/>
                  </a:cubicBezTo>
                  <a:cubicBezTo>
                    <a:pt x="92" y="321"/>
                    <a:pt x="108" y="306"/>
                    <a:pt x="114" y="282"/>
                  </a:cubicBezTo>
                  <a:cubicBezTo>
                    <a:pt x="120" y="262"/>
                    <a:pt x="109" y="219"/>
                    <a:pt x="83" y="205"/>
                  </a:cubicBezTo>
                  <a:cubicBezTo>
                    <a:pt x="83" y="204"/>
                    <a:pt x="82" y="204"/>
                    <a:pt x="81" y="204"/>
                  </a:cubicBezTo>
                  <a:cubicBezTo>
                    <a:pt x="104" y="188"/>
                    <a:pt x="141" y="161"/>
                    <a:pt x="179" y="130"/>
                  </a:cubicBezTo>
                  <a:cubicBezTo>
                    <a:pt x="194" y="132"/>
                    <a:pt x="214" y="139"/>
                    <a:pt x="227" y="154"/>
                  </a:cubicBezTo>
                  <a:cubicBezTo>
                    <a:pt x="160" y="208"/>
                    <a:pt x="133" y="216"/>
                    <a:pt x="133" y="216"/>
                  </a:cubicBezTo>
                  <a:lnTo>
                    <a:pt x="125" y="218"/>
                  </a:lnTo>
                  <a:lnTo>
                    <a:pt x="126" y="226"/>
                  </a:lnTo>
                  <a:close/>
                  <a:moveTo>
                    <a:pt x="97" y="255"/>
                  </a:moveTo>
                  <a:cubicBezTo>
                    <a:pt x="99" y="264"/>
                    <a:pt x="99" y="272"/>
                    <a:pt x="98" y="277"/>
                  </a:cubicBezTo>
                  <a:cubicBezTo>
                    <a:pt x="93" y="295"/>
                    <a:pt x="83" y="304"/>
                    <a:pt x="76" y="304"/>
                  </a:cubicBezTo>
                  <a:cubicBezTo>
                    <a:pt x="76" y="304"/>
                    <a:pt x="76" y="304"/>
                    <a:pt x="75" y="304"/>
                  </a:cubicBezTo>
                  <a:cubicBezTo>
                    <a:pt x="70" y="304"/>
                    <a:pt x="65" y="297"/>
                    <a:pt x="62" y="286"/>
                  </a:cubicBezTo>
                  <a:cubicBezTo>
                    <a:pt x="78" y="272"/>
                    <a:pt x="90" y="262"/>
                    <a:pt x="97" y="255"/>
                  </a:cubicBezTo>
                  <a:close/>
                  <a:moveTo>
                    <a:pt x="144" y="308"/>
                  </a:moveTo>
                  <a:cubicBezTo>
                    <a:pt x="150" y="278"/>
                    <a:pt x="146" y="244"/>
                    <a:pt x="144" y="230"/>
                  </a:cubicBezTo>
                  <a:cubicBezTo>
                    <a:pt x="157" y="225"/>
                    <a:pt x="186" y="209"/>
                    <a:pt x="236" y="168"/>
                  </a:cubicBezTo>
                  <a:cubicBezTo>
                    <a:pt x="244" y="184"/>
                    <a:pt x="247" y="199"/>
                    <a:pt x="249" y="210"/>
                  </a:cubicBezTo>
                  <a:cubicBezTo>
                    <a:pt x="211" y="243"/>
                    <a:pt x="171" y="281"/>
                    <a:pt x="144" y="308"/>
                  </a:cubicBezTo>
                  <a:close/>
                  <a:moveTo>
                    <a:pt x="220" y="94"/>
                  </a:moveTo>
                  <a:cubicBezTo>
                    <a:pt x="247" y="69"/>
                    <a:pt x="271" y="43"/>
                    <a:pt x="285" y="19"/>
                  </a:cubicBezTo>
                  <a:cubicBezTo>
                    <a:pt x="313" y="20"/>
                    <a:pt x="335" y="36"/>
                    <a:pt x="345" y="45"/>
                  </a:cubicBezTo>
                  <a:cubicBezTo>
                    <a:pt x="315" y="75"/>
                    <a:pt x="289" y="100"/>
                    <a:pt x="266" y="120"/>
                  </a:cubicBezTo>
                  <a:cubicBezTo>
                    <a:pt x="251" y="101"/>
                    <a:pt x="234" y="95"/>
                    <a:pt x="220" y="94"/>
                  </a:cubicBezTo>
                  <a:close/>
                  <a:moveTo>
                    <a:pt x="400" y="84"/>
                  </a:moveTo>
                  <a:cubicBezTo>
                    <a:pt x="398" y="96"/>
                    <a:pt x="390" y="106"/>
                    <a:pt x="375" y="114"/>
                  </a:cubicBezTo>
                  <a:cubicBezTo>
                    <a:pt x="369" y="117"/>
                    <a:pt x="332" y="143"/>
                    <a:pt x="291" y="175"/>
                  </a:cubicBezTo>
                  <a:cubicBezTo>
                    <a:pt x="291" y="167"/>
                    <a:pt x="289" y="156"/>
                    <a:pt x="276" y="134"/>
                  </a:cubicBezTo>
                  <a:cubicBezTo>
                    <a:pt x="305" y="109"/>
                    <a:pt x="339" y="76"/>
                    <a:pt x="379" y="36"/>
                  </a:cubicBezTo>
                  <a:cubicBezTo>
                    <a:pt x="395" y="54"/>
                    <a:pt x="402" y="70"/>
                    <a:pt x="400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37" name="文本框 46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800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565">
                  <a:spcBef>
                    <a:spcPct val="0"/>
                  </a:spcBef>
                  <a:defRPr/>
                </a:pPr>
                <a:endParaRPr lang="zh-CN" altLang="en-US" sz="1600" b="1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2506980" y="2004060"/>
            <a:ext cx="79190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7030A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Git是由Linus花了两周时间自己用C写了一个分布式版本控制系统，这就是Git！一个月之内，Linux系统的源码已经由Git管理了！牛是怎么定义的呢？大家可以体会一下。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1610360" y="461645"/>
            <a:ext cx="11474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Git</a:t>
            </a:r>
            <a:r>
              <a:rPr lang="zh-CN" altLang="en-US">
                <a:sym typeface="+mn-ea"/>
              </a:rPr>
              <a:t>的历史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9" name="组合 38"/>
          <p:cNvGrpSpPr/>
          <p:nvPr/>
        </p:nvGrpSpPr>
        <p:grpSpPr>
          <a:xfrm>
            <a:off x="403023" y="362221"/>
            <a:ext cx="1835047" cy="2070396"/>
            <a:chOff x="4854264" y="2208865"/>
            <a:chExt cx="1376285" cy="1552797"/>
          </a:xfrm>
        </p:grpSpPr>
        <p:sp>
          <p:nvSpPr>
            <p:cNvPr id="40" name="星形: 七角 39"/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 dirty="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393976" y="2389901"/>
              <a:ext cx="296861" cy="362302"/>
            </a:xfrm>
            <a:custGeom>
              <a:avLst/>
              <a:gdLst>
                <a:gd name="connsiteX0" fmla="*/ 96662 w 497133"/>
                <a:gd name="connsiteY0" fmla="*/ 355791 h 606722"/>
                <a:gd name="connsiteX1" fmla="*/ 233378 w 497133"/>
                <a:gd name="connsiteY1" fmla="*/ 355791 h 606722"/>
                <a:gd name="connsiteX2" fmla="*/ 274766 w 497133"/>
                <a:gd name="connsiteY2" fmla="*/ 397109 h 606722"/>
                <a:gd name="connsiteX3" fmla="*/ 247174 w 497133"/>
                <a:gd name="connsiteY3" fmla="*/ 435762 h 606722"/>
                <a:gd name="connsiteX4" fmla="*/ 247174 w 497133"/>
                <a:gd name="connsiteY4" fmla="*/ 461975 h 606722"/>
                <a:gd name="connsiteX5" fmla="*/ 255452 w 497133"/>
                <a:gd name="connsiteY5" fmla="*/ 474326 h 606722"/>
                <a:gd name="connsiteX6" fmla="*/ 307877 w 497133"/>
                <a:gd name="connsiteY6" fmla="*/ 500538 h 606722"/>
                <a:gd name="connsiteX7" fmla="*/ 331375 w 497133"/>
                <a:gd name="connsiteY7" fmla="*/ 537769 h 606722"/>
                <a:gd name="connsiteX8" fmla="*/ 331375 w 497133"/>
                <a:gd name="connsiteY8" fmla="*/ 565315 h 606722"/>
                <a:gd name="connsiteX9" fmla="*/ 289987 w 497133"/>
                <a:gd name="connsiteY9" fmla="*/ 606722 h 606722"/>
                <a:gd name="connsiteX10" fmla="*/ 41388 w 497133"/>
                <a:gd name="connsiteY10" fmla="*/ 606722 h 606722"/>
                <a:gd name="connsiteX11" fmla="*/ 0 w 497133"/>
                <a:gd name="connsiteY11" fmla="*/ 565315 h 606722"/>
                <a:gd name="connsiteX12" fmla="*/ 0 w 497133"/>
                <a:gd name="connsiteY12" fmla="*/ 537769 h 606722"/>
                <a:gd name="connsiteX13" fmla="*/ 23409 w 497133"/>
                <a:gd name="connsiteY13" fmla="*/ 501960 h 606722"/>
                <a:gd name="connsiteX14" fmla="*/ 75923 w 497133"/>
                <a:gd name="connsiteY14" fmla="*/ 475747 h 606722"/>
                <a:gd name="connsiteX15" fmla="*/ 84201 w 497133"/>
                <a:gd name="connsiteY15" fmla="*/ 463307 h 606722"/>
                <a:gd name="connsiteX16" fmla="*/ 97997 w 497133"/>
                <a:gd name="connsiteY16" fmla="*/ 449535 h 606722"/>
                <a:gd name="connsiteX17" fmla="*/ 111793 w 497133"/>
                <a:gd name="connsiteY17" fmla="*/ 463307 h 606722"/>
                <a:gd name="connsiteX18" fmla="*/ 88384 w 497133"/>
                <a:gd name="connsiteY18" fmla="*/ 500538 h 606722"/>
                <a:gd name="connsiteX19" fmla="*/ 35870 w 497133"/>
                <a:gd name="connsiteY19" fmla="*/ 526751 h 606722"/>
                <a:gd name="connsiteX20" fmla="*/ 27592 w 497133"/>
                <a:gd name="connsiteY20" fmla="*/ 539102 h 606722"/>
                <a:gd name="connsiteX21" fmla="*/ 27592 w 497133"/>
                <a:gd name="connsiteY21" fmla="*/ 566737 h 606722"/>
                <a:gd name="connsiteX22" fmla="*/ 41388 w 497133"/>
                <a:gd name="connsiteY22" fmla="*/ 580509 h 606722"/>
                <a:gd name="connsiteX23" fmla="*/ 291322 w 497133"/>
                <a:gd name="connsiteY23" fmla="*/ 580509 h 606722"/>
                <a:gd name="connsiteX24" fmla="*/ 305118 w 497133"/>
                <a:gd name="connsiteY24" fmla="*/ 566737 h 606722"/>
                <a:gd name="connsiteX25" fmla="*/ 305118 w 497133"/>
                <a:gd name="connsiteY25" fmla="*/ 539102 h 606722"/>
                <a:gd name="connsiteX26" fmla="*/ 296840 w 497133"/>
                <a:gd name="connsiteY26" fmla="*/ 526751 h 606722"/>
                <a:gd name="connsiteX27" fmla="*/ 244415 w 497133"/>
                <a:gd name="connsiteY27" fmla="*/ 500538 h 606722"/>
                <a:gd name="connsiteX28" fmla="*/ 220917 w 497133"/>
                <a:gd name="connsiteY28" fmla="*/ 463307 h 606722"/>
                <a:gd name="connsiteX29" fmla="*/ 220917 w 497133"/>
                <a:gd name="connsiteY29" fmla="*/ 424744 h 606722"/>
                <a:gd name="connsiteX30" fmla="*/ 234713 w 497133"/>
                <a:gd name="connsiteY30" fmla="*/ 410971 h 606722"/>
                <a:gd name="connsiteX31" fmla="*/ 248509 w 497133"/>
                <a:gd name="connsiteY31" fmla="*/ 397109 h 606722"/>
                <a:gd name="connsiteX32" fmla="*/ 234713 w 497133"/>
                <a:gd name="connsiteY32" fmla="*/ 383337 h 606722"/>
                <a:gd name="connsiteX33" fmla="*/ 96662 w 497133"/>
                <a:gd name="connsiteY33" fmla="*/ 383337 h 606722"/>
                <a:gd name="connsiteX34" fmla="*/ 82866 w 497133"/>
                <a:gd name="connsiteY34" fmla="*/ 397109 h 606722"/>
                <a:gd name="connsiteX35" fmla="*/ 96662 w 497133"/>
                <a:gd name="connsiteY35" fmla="*/ 410971 h 606722"/>
                <a:gd name="connsiteX36" fmla="*/ 179528 w 497133"/>
                <a:gd name="connsiteY36" fmla="*/ 410971 h 606722"/>
                <a:gd name="connsiteX37" fmla="*/ 193324 w 497133"/>
                <a:gd name="connsiteY37" fmla="*/ 424744 h 606722"/>
                <a:gd name="connsiteX38" fmla="*/ 179528 w 497133"/>
                <a:gd name="connsiteY38" fmla="*/ 438516 h 606722"/>
                <a:gd name="connsiteX39" fmla="*/ 96662 w 497133"/>
                <a:gd name="connsiteY39" fmla="*/ 438516 h 606722"/>
                <a:gd name="connsiteX40" fmla="*/ 55185 w 497133"/>
                <a:gd name="connsiteY40" fmla="*/ 397109 h 606722"/>
                <a:gd name="connsiteX41" fmla="*/ 96662 w 497133"/>
                <a:gd name="connsiteY41" fmla="*/ 355791 h 606722"/>
                <a:gd name="connsiteX42" fmla="*/ 454322 w 497133"/>
                <a:gd name="connsiteY42" fmla="*/ 0 h 606722"/>
                <a:gd name="connsiteX43" fmla="*/ 465359 w 497133"/>
                <a:gd name="connsiteY43" fmla="*/ 4177 h 606722"/>
                <a:gd name="connsiteX44" fmla="*/ 497133 w 497133"/>
                <a:gd name="connsiteY44" fmla="*/ 96509 h 606722"/>
                <a:gd name="connsiteX45" fmla="*/ 455746 w 497133"/>
                <a:gd name="connsiteY45" fmla="*/ 190263 h 606722"/>
                <a:gd name="connsiteX46" fmla="*/ 450228 w 497133"/>
                <a:gd name="connsiteY46" fmla="*/ 194439 h 606722"/>
                <a:gd name="connsiteX47" fmla="*/ 415694 w 497133"/>
                <a:gd name="connsiteY47" fmla="*/ 206792 h 606722"/>
                <a:gd name="connsiteX48" fmla="*/ 430825 w 497133"/>
                <a:gd name="connsiteY48" fmla="*/ 220566 h 606722"/>
                <a:gd name="connsiteX49" fmla="*/ 435008 w 497133"/>
                <a:gd name="connsiteY49" fmla="*/ 228919 h 606722"/>
                <a:gd name="connsiteX50" fmla="*/ 430825 w 497133"/>
                <a:gd name="connsiteY50" fmla="*/ 241272 h 606722"/>
                <a:gd name="connsiteX51" fmla="*/ 291356 w 497133"/>
                <a:gd name="connsiteY51" fmla="*/ 317075 h 606722"/>
                <a:gd name="connsiteX52" fmla="*/ 274801 w 497133"/>
                <a:gd name="connsiteY52" fmla="*/ 306055 h 606722"/>
                <a:gd name="connsiteX53" fmla="*/ 285837 w 497133"/>
                <a:gd name="connsiteY53" fmla="*/ 289526 h 606722"/>
                <a:gd name="connsiteX54" fmla="*/ 401899 w 497133"/>
                <a:gd name="connsiteY54" fmla="*/ 231674 h 606722"/>
                <a:gd name="connsiteX55" fmla="*/ 379737 w 497133"/>
                <a:gd name="connsiteY55" fmla="*/ 212301 h 606722"/>
                <a:gd name="connsiteX56" fmla="*/ 375642 w 497133"/>
                <a:gd name="connsiteY56" fmla="*/ 199949 h 606722"/>
                <a:gd name="connsiteX57" fmla="*/ 385255 w 497133"/>
                <a:gd name="connsiteY57" fmla="*/ 188930 h 606722"/>
                <a:gd name="connsiteX58" fmla="*/ 439102 w 497133"/>
                <a:gd name="connsiteY58" fmla="*/ 170979 h 606722"/>
                <a:gd name="connsiteX59" fmla="*/ 469542 w 497133"/>
                <a:gd name="connsiteY59" fmla="*/ 96509 h 606722"/>
                <a:gd name="connsiteX60" fmla="*/ 455746 w 497133"/>
                <a:gd name="connsiteY60" fmla="*/ 35813 h 606722"/>
                <a:gd name="connsiteX61" fmla="*/ 218194 w 497133"/>
                <a:gd name="connsiteY61" fmla="*/ 339202 h 606722"/>
                <a:gd name="connsiteX62" fmla="*/ 207158 w 497133"/>
                <a:gd name="connsiteY62" fmla="*/ 344712 h 606722"/>
                <a:gd name="connsiteX63" fmla="*/ 198880 w 497133"/>
                <a:gd name="connsiteY63" fmla="*/ 341957 h 606722"/>
                <a:gd name="connsiteX64" fmla="*/ 196121 w 497133"/>
                <a:gd name="connsiteY64" fmla="*/ 322673 h 606722"/>
                <a:gd name="connsiteX65" fmla="*/ 444621 w 497133"/>
                <a:gd name="connsiteY65" fmla="*/ 5510 h 606722"/>
                <a:gd name="connsiteX66" fmla="*/ 454322 w 497133"/>
                <a:gd name="connsiteY6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97133" h="606722">
                  <a:moveTo>
                    <a:pt x="96662" y="355791"/>
                  </a:moveTo>
                  <a:lnTo>
                    <a:pt x="233378" y="355791"/>
                  </a:lnTo>
                  <a:cubicBezTo>
                    <a:pt x="256787" y="355791"/>
                    <a:pt x="274766" y="373740"/>
                    <a:pt x="274766" y="397109"/>
                  </a:cubicBezTo>
                  <a:cubicBezTo>
                    <a:pt x="274766" y="415058"/>
                    <a:pt x="263729" y="430253"/>
                    <a:pt x="247174" y="435762"/>
                  </a:cubicBezTo>
                  <a:lnTo>
                    <a:pt x="247174" y="461975"/>
                  </a:lnTo>
                  <a:cubicBezTo>
                    <a:pt x="247174" y="467484"/>
                    <a:pt x="251268" y="471571"/>
                    <a:pt x="255452" y="474326"/>
                  </a:cubicBezTo>
                  <a:lnTo>
                    <a:pt x="307877" y="500538"/>
                  </a:lnTo>
                  <a:cubicBezTo>
                    <a:pt x="323097" y="507469"/>
                    <a:pt x="331375" y="522575"/>
                    <a:pt x="331375" y="537769"/>
                  </a:cubicBezTo>
                  <a:lnTo>
                    <a:pt x="331375" y="565315"/>
                  </a:lnTo>
                  <a:cubicBezTo>
                    <a:pt x="331375" y="588773"/>
                    <a:pt x="313485" y="606722"/>
                    <a:pt x="289987" y="606722"/>
                  </a:cubicBezTo>
                  <a:lnTo>
                    <a:pt x="41388" y="606722"/>
                  </a:lnTo>
                  <a:cubicBezTo>
                    <a:pt x="17890" y="606722"/>
                    <a:pt x="0" y="588773"/>
                    <a:pt x="0" y="565315"/>
                  </a:cubicBezTo>
                  <a:lnTo>
                    <a:pt x="0" y="537769"/>
                  </a:lnTo>
                  <a:cubicBezTo>
                    <a:pt x="0" y="522575"/>
                    <a:pt x="8278" y="507469"/>
                    <a:pt x="23409" y="501960"/>
                  </a:cubicBezTo>
                  <a:lnTo>
                    <a:pt x="75923" y="475747"/>
                  </a:lnTo>
                  <a:cubicBezTo>
                    <a:pt x="81442" y="472993"/>
                    <a:pt x="84201" y="468817"/>
                    <a:pt x="84201" y="463307"/>
                  </a:cubicBezTo>
                  <a:cubicBezTo>
                    <a:pt x="84201" y="455044"/>
                    <a:pt x="89720" y="449535"/>
                    <a:pt x="97997" y="449535"/>
                  </a:cubicBezTo>
                  <a:cubicBezTo>
                    <a:pt x="106275" y="449535"/>
                    <a:pt x="111793" y="455044"/>
                    <a:pt x="111793" y="463307"/>
                  </a:cubicBezTo>
                  <a:cubicBezTo>
                    <a:pt x="111793" y="479835"/>
                    <a:pt x="102181" y="493608"/>
                    <a:pt x="88384" y="500538"/>
                  </a:cubicBezTo>
                  <a:lnTo>
                    <a:pt x="35870" y="526751"/>
                  </a:lnTo>
                  <a:cubicBezTo>
                    <a:pt x="30352" y="529506"/>
                    <a:pt x="27592" y="533593"/>
                    <a:pt x="27592" y="539102"/>
                  </a:cubicBezTo>
                  <a:lnTo>
                    <a:pt x="27592" y="566737"/>
                  </a:lnTo>
                  <a:cubicBezTo>
                    <a:pt x="27592" y="575000"/>
                    <a:pt x="33111" y="580509"/>
                    <a:pt x="41388" y="580509"/>
                  </a:cubicBezTo>
                  <a:lnTo>
                    <a:pt x="291322" y="580509"/>
                  </a:lnTo>
                  <a:cubicBezTo>
                    <a:pt x="299599" y="580509"/>
                    <a:pt x="305118" y="575000"/>
                    <a:pt x="305118" y="566737"/>
                  </a:cubicBezTo>
                  <a:lnTo>
                    <a:pt x="305118" y="539102"/>
                  </a:lnTo>
                  <a:cubicBezTo>
                    <a:pt x="305118" y="533593"/>
                    <a:pt x="301024" y="529506"/>
                    <a:pt x="296840" y="526751"/>
                  </a:cubicBezTo>
                  <a:lnTo>
                    <a:pt x="244415" y="500538"/>
                  </a:lnTo>
                  <a:cubicBezTo>
                    <a:pt x="229194" y="493608"/>
                    <a:pt x="220917" y="478502"/>
                    <a:pt x="220917" y="463307"/>
                  </a:cubicBezTo>
                  <a:lnTo>
                    <a:pt x="220917" y="424744"/>
                  </a:lnTo>
                  <a:cubicBezTo>
                    <a:pt x="220917" y="416480"/>
                    <a:pt x="226435" y="410971"/>
                    <a:pt x="234713" y="410971"/>
                  </a:cubicBezTo>
                  <a:cubicBezTo>
                    <a:pt x="242991" y="410971"/>
                    <a:pt x="248509" y="405373"/>
                    <a:pt x="248509" y="397109"/>
                  </a:cubicBezTo>
                  <a:cubicBezTo>
                    <a:pt x="248509" y="388846"/>
                    <a:pt x="242991" y="383337"/>
                    <a:pt x="234713" y="383337"/>
                  </a:cubicBezTo>
                  <a:lnTo>
                    <a:pt x="96662" y="383337"/>
                  </a:lnTo>
                  <a:cubicBezTo>
                    <a:pt x="88384" y="383337"/>
                    <a:pt x="82866" y="388846"/>
                    <a:pt x="82866" y="397109"/>
                  </a:cubicBezTo>
                  <a:cubicBezTo>
                    <a:pt x="82866" y="405373"/>
                    <a:pt x="88384" y="410971"/>
                    <a:pt x="96662" y="410971"/>
                  </a:cubicBezTo>
                  <a:lnTo>
                    <a:pt x="179528" y="410971"/>
                  </a:lnTo>
                  <a:cubicBezTo>
                    <a:pt x="187806" y="410971"/>
                    <a:pt x="193324" y="416480"/>
                    <a:pt x="193324" y="424744"/>
                  </a:cubicBezTo>
                  <a:cubicBezTo>
                    <a:pt x="193324" y="433007"/>
                    <a:pt x="187806" y="438516"/>
                    <a:pt x="179528" y="438516"/>
                  </a:cubicBezTo>
                  <a:lnTo>
                    <a:pt x="96662" y="438516"/>
                  </a:lnTo>
                  <a:cubicBezTo>
                    <a:pt x="73164" y="438516"/>
                    <a:pt x="55185" y="420567"/>
                    <a:pt x="55185" y="397109"/>
                  </a:cubicBezTo>
                  <a:cubicBezTo>
                    <a:pt x="55185" y="373740"/>
                    <a:pt x="73164" y="355791"/>
                    <a:pt x="96662" y="355791"/>
                  </a:cubicBezTo>
                  <a:close/>
                  <a:moveTo>
                    <a:pt x="454322" y="0"/>
                  </a:moveTo>
                  <a:cubicBezTo>
                    <a:pt x="458505" y="0"/>
                    <a:pt x="462599" y="1422"/>
                    <a:pt x="465359" y="4177"/>
                  </a:cubicBezTo>
                  <a:cubicBezTo>
                    <a:pt x="486097" y="24794"/>
                    <a:pt x="497133" y="56519"/>
                    <a:pt x="497133" y="96509"/>
                  </a:cubicBezTo>
                  <a:cubicBezTo>
                    <a:pt x="497133" y="132322"/>
                    <a:pt x="483337" y="165469"/>
                    <a:pt x="455746" y="190263"/>
                  </a:cubicBezTo>
                  <a:cubicBezTo>
                    <a:pt x="454322" y="191684"/>
                    <a:pt x="451563" y="194439"/>
                    <a:pt x="450228" y="194439"/>
                  </a:cubicBezTo>
                  <a:lnTo>
                    <a:pt x="415694" y="206792"/>
                  </a:lnTo>
                  <a:lnTo>
                    <a:pt x="430825" y="220566"/>
                  </a:lnTo>
                  <a:cubicBezTo>
                    <a:pt x="432249" y="223321"/>
                    <a:pt x="435008" y="226076"/>
                    <a:pt x="435008" y="228919"/>
                  </a:cubicBezTo>
                  <a:cubicBezTo>
                    <a:pt x="435008" y="233007"/>
                    <a:pt x="433584" y="238517"/>
                    <a:pt x="430825" y="241272"/>
                  </a:cubicBezTo>
                  <a:cubicBezTo>
                    <a:pt x="400475" y="271575"/>
                    <a:pt x="363182" y="301967"/>
                    <a:pt x="291356" y="317075"/>
                  </a:cubicBezTo>
                  <a:cubicBezTo>
                    <a:pt x="284502" y="318496"/>
                    <a:pt x="276225" y="312987"/>
                    <a:pt x="274801" y="306055"/>
                  </a:cubicBezTo>
                  <a:cubicBezTo>
                    <a:pt x="273466" y="299213"/>
                    <a:pt x="278984" y="290948"/>
                    <a:pt x="285837" y="289526"/>
                  </a:cubicBezTo>
                  <a:cubicBezTo>
                    <a:pt x="339685" y="278507"/>
                    <a:pt x="372883" y="257801"/>
                    <a:pt x="401899" y="231674"/>
                  </a:cubicBezTo>
                  <a:lnTo>
                    <a:pt x="379737" y="212301"/>
                  </a:lnTo>
                  <a:cubicBezTo>
                    <a:pt x="376978" y="209547"/>
                    <a:pt x="374218" y="204037"/>
                    <a:pt x="375642" y="199949"/>
                  </a:cubicBezTo>
                  <a:cubicBezTo>
                    <a:pt x="376978" y="194439"/>
                    <a:pt x="381161" y="190263"/>
                    <a:pt x="385255" y="188930"/>
                  </a:cubicBezTo>
                  <a:lnTo>
                    <a:pt x="439102" y="170979"/>
                  </a:lnTo>
                  <a:cubicBezTo>
                    <a:pt x="448804" y="159959"/>
                    <a:pt x="469542" y="136498"/>
                    <a:pt x="469542" y="96509"/>
                  </a:cubicBezTo>
                  <a:cubicBezTo>
                    <a:pt x="469542" y="71715"/>
                    <a:pt x="465359" y="51009"/>
                    <a:pt x="455746" y="35813"/>
                  </a:cubicBezTo>
                  <a:lnTo>
                    <a:pt x="218194" y="339202"/>
                  </a:lnTo>
                  <a:cubicBezTo>
                    <a:pt x="215435" y="343290"/>
                    <a:pt x="211252" y="344712"/>
                    <a:pt x="207158" y="344712"/>
                  </a:cubicBezTo>
                  <a:cubicBezTo>
                    <a:pt x="204399" y="344712"/>
                    <a:pt x="201640" y="343290"/>
                    <a:pt x="198880" y="341957"/>
                  </a:cubicBezTo>
                  <a:cubicBezTo>
                    <a:pt x="191938" y="337780"/>
                    <a:pt x="191938" y="328183"/>
                    <a:pt x="196121" y="322673"/>
                  </a:cubicBezTo>
                  <a:lnTo>
                    <a:pt x="444621" y="5510"/>
                  </a:lnTo>
                  <a:cubicBezTo>
                    <a:pt x="446045" y="2755"/>
                    <a:pt x="450228" y="0"/>
                    <a:pt x="4543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43" name="文本框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800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565">
                  <a:spcBef>
                    <a:spcPct val="0"/>
                  </a:spcBef>
                  <a:defRPr/>
                </a:pPr>
                <a:endParaRPr lang="zh-CN" altLang="en-US" sz="1600" b="1" dirty="0">
                  <a:latin typeface="FZFangSong-Z02S" panose="02010601030101010101" pitchFamily="2" charset="-122"/>
                  <a:ea typeface="FZFangSong-Z02S" panose="02010601030101010101" pitchFamily="2" charset="-122"/>
                  <a:sym typeface="FZFangSong-Z02S" panose="02010601030101010101" pitchFamily="2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964690" y="1833880"/>
            <a:ext cx="85140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zh-CN" altLang="en-US" sz="2400">
                <a:solidFill>
                  <a:schemeClr val="accent6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Linus一直痛恨的CVS及SVN都是集中式的版本控制系统，而Git是分布式版本控制系统。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zh-CN" altLang="en-US" sz="2400">
                <a:solidFill>
                  <a:schemeClr val="accent6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集中式和分布式版本控制系统有什么区别呢？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zh-CN" altLang="en-US" sz="2400">
                <a:solidFill>
                  <a:schemeClr val="accent6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       集中式版本控制系统就好像一个南湖图书馆，图书馆里面的书就是各种各样数据。如果你要修改文件就要先去到图书馆把它先取出来，然后修改，然后再放回去。很麻烦对吧，其实还有更麻烦的，如果你运气不好，比如图书馆断电了、有系统故障要维修等等问题，那你就不能进入图书馆去“借书”了，也就不能及时工作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zh-CN" altLang="en-US" sz="2400">
                <a:solidFill>
                  <a:schemeClr val="accent6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     分布式版本控制系统就是每个人拥有一个图书馆，自己可以随时随地去借书，即使自己的图书馆出故障了，也可以去找自己的小伙伴拷贝一个继续使用。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9600" y="661670"/>
            <a:ext cx="18332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Git</a:t>
            </a:r>
            <a:r>
              <a:rPr lang="zh-CN" altLang="en-US">
                <a:sym typeface="+mn-ea"/>
              </a:rPr>
              <a:t>的分布式版本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48C35B05BF13121C72BF288D08B1B6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4360" y="1143635"/>
            <a:ext cx="6612890" cy="357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22055" y="1530985"/>
            <a:ext cx="314642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Git</a:t>
            </a:r>
            <a:r>
              <a:rPr lang="zh-CN" altLang="en-US" sz="2800"/>
              <a:t>文件的三个位置</a:t>
            </a:r>
            <a:endParaRPr lang="zh-CN" altLang="en-US" sz="2800"/>
          </a:p>
          <a:p>
            <a:r>
              <a:rPr lang="zh-CN" altLang="en-US" sz="2800"/>
              <a:t>工作区</a:t>
            </a:r>
            <a:endParaRPr lang="zh-CN" altLang="en-US" sz="2800"/>
          </a:p>
          <a:p>
            <a:r>
              <a:rPr lang="zh-CN" altLang="en-US" sz="2800"/>
              <a:t>暂存区</a:t>
            </a:r>
            <a:endParaRPr lang="zh-CN" altLang="en-US" sz="2800"/>
          </a:p>
          <a:p>
            <a:r>
              <a:rPr lang="zh-CN" altLang="en-US" sz="2800"/>
              <a:t>仓库</a:t>
            </a:r>
            <a:endParaRPr lang="zh-CN" altLang="en-US"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34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F7835"/>
      </a:accent1>
      <a:accent2>
        <a:srgbClr val="78A726"/>
      </a:accent2>
      <a:accent3>
        <a:srgbClr val="4F7835"/>
      </a:accent3>
      <a:accent4>
        <a:srgbClr val="78A726"/>
      </a:accent4>
      <a:accent5>
        <a:srgbClr val="4F7835"/>
      </a:accent5>
      <a:accent6>
        <a:srgbClr val="78A726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</Words>
  <Application>WPS 演示</Application>
  <PresentationFormat>宽屏</PresentationFormat>
  <Paragraphs>89</Paragraphs>
  <Slides>27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字体管家娜娜体</vt:lpstr>
      <vt:lpstr>华文琥珀</vt:lpstr>
      <vt:lpstr>苏新诗柳楷简</vt:lpstr>
      <vt:lpstr>FZFangSong-Z02S</vt:lpstr>
      <vt:lpstr>锐字工房云字库隶变GBK</vt:lpstr>
      <vt:lpstr>Arial Black</vt:lpstr>
      <vt:lpstr>等线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上善若水</cp:lastModifiedBy>
  <cp:revision>39</cp:revision>
  <dcterms:created xsi:type="dcterms:W3CDTF">2018-06-05T06:30:00Z</dcterms:created>
  <dcterms:modified xsi:type="dcterms:W3CDTF">2018-10-28T02:41:34Z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2052-11.1.0.7875</vt:lpwstr>
  </property>
</Properties>
</file>